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60" r:id="rId4"/>
    <p:sldId id="257" r:id="rId5"/>
    <p:sldId id="263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94A834-0939-4387-AF65-23C066FF23D5}" type="doc">
      <dgm:prSet loTypeId="urn:microsoft.com/office/officeart/2005/8/layout/hierarchy2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00EB95A6-D648-4AFE-AFBA-29C9885E3423}">
      <dgm:prSet phldrT="[文字]" custT="1"/>
      <dgm:spPr/>
      <dgm:t>
        <a:bodyPr/>
        <a:lstStyle/>
        <a:p>
          <a:r>
            <a:rPr lang="zh-TW" altLang="en-US" sz="3600" dirty="0">
              <a:latin typeface="微軟正黑體" panose="020B0604030504040204" pitchFamily="34" charset="-120"/>
              <a:ea typeface="微軟正黑體" panose="020B0604030504040204" pitchFamily="34" charset="-120"/>
            </a:rPr>
            <a:t>人類性狀</a:t>
          </a:r>
        </a:p>
      </dgm:t>
    </dgm:pt>
    <dgm:pt modelId="{547016F4-4D58-4E8B-B95D-BE046E73AAE9}" type="parTrans" cxnId="{625F52A5-DE8B-44B1-B999-462A1246E891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BE28213-5F13-4E65-B093-26E572623F35}" type="sibTrans" cxnId="{625F52A5-DE8B-44B1-B999-462A1246E891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7F783C-49FD-4FD2-920E-0F64A1A3088A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雙眼皮</a:t>
          </a:r>
        </a:p>
      </dgm:t>
    </dgm:pt>
    <dgm:pt modelId="{142981C7-A6AC-4CD5-B722-8AC40FD063D1}" type="parTrans" cxnId="{5CC93D1F-52AC-42DB-97BC-C8D9E49A48A5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29E692F-5853-4E83-828F-C29BC73C7D7C}" type="sibTrans" cxnId="{5CC93D1F-52AC-42DB-97BC-C8D9E49A48A5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D248755-1104-4909-A9DA-B377DD5E037D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有酒窩</a:t>
          </a:r>
        </a:p>
      </dgm:t>
    </dgm:pt>
    <dgm:pt modelId="{53B65E28-4CD6-4FD0-BA13-470DF2CAA783}" type="parTrans" cxnId="{111EFD46-7307-48A2-BDB8-A8B3E4EA4D02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9E286CF-D3EA-4DB2-9D25-53553C167C86}" type="sibTrans" cxnId="{111EFD46-7307-48A2-BDB8-A8B3E4EA4D02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755F8D8-6B21-4DBC-ABDF-88D4DDA50472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沒酒窩</a:t>
          </a:r>
        </a:p>
      </dgm:t>
    </dgm:pt>
    <dgm:pt modelId="{6D181E7E-EA6D-4830-B5E5-92A781BCFF95}" type="parTrans" cxnId="{AE9B12CB-BBD2-4EB8-B412-B6817579329C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BD6D3D5-93EF-4F19-9EEF-2F1B0592CB86}" type="sibTrans" cxnId="{AE9B12CB-BBD2-4EB8-B412-B6817579329C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1C6C0B5-0F8A-43AC-AE32-58A14FB3997F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單眼皮</a:t>
          </a:r>
        </a:p>
      </dgm:t>
    </dgm:pt>
    <dgm:pt modelId="{71320930-9717-4FE0-B49C-534F6FAF7227}" type="parTrans" cxnId="{6DB4A3BC-7FF2-4F26-813A-7B08B5411F93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25D61CC-1127-4843-A32F-D254C6B5470D}" type="sibTrans" cxnId="{6DB4A3BC-7FF2-4F26-813A-7B08B5411F93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0548943-3E1C-433C-97C1-78DCB7743440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有酒窩</a:t>
          </a:r>
        </a:p>
      </dgm:t>
    </dgm:pt>
    <dgm:pt modelId="{959FF91E-3D2D-43A7-AB13-C0C7F556185D}" type="parTrans" cxnId="{66A519A9-B8EB-499C-B54C-957823E7056D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7904800-694A-4F4B-89CE-4F6D66B52AAA}" type="sibTrans" cxnId="{66A519A9-B8EB-499C-B54C-957823E7056D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23D28AE-F807-46E9-A558-8009ABC7A3D7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沒酒窩</a:t>
          </a:r>
        </a:p>
      </dgm:t>
    </dgm:pt>
    <dgm:pt modelId="{EE34F5EB-9AF4-4EA2-95AB-00A0646C620A}" type="parTrans" cxnId="{0C470AC9-7E4C-432D-AF1D-EC2E7BACC490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4CCE4CD-4930-489F-A796-4254629862C1}" type="sibTrans" cxnId="{0C470AC9-7E4C-432D-AF1D-EC2E7BACC490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1733B4C-4452-405B-8457-BA83BB853D11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厚唇</a:t>
          </a:r>
        </a:p>
      </dgm:t>
    </dgm:pt>
    <dgm:pt modelId="{DDE48ED6-E5BB-48FF-BF6C-4485AD8E1AE4}" type="parTrans" cxnId="{DC5650C7-3202-4742-9D0A-208F500B3FF7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253C4F7-C2D1-4813-9DDF-F5DF5D451606}" type="sibTrans" cxnId="{DC5650C7-3202-4742-9D0A-208F500B3FF7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2CF53A8-BA51-4692-81A2-795E0AE72B89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一般唇</a:t>
          </a:r>
        </a:p>
      </dgm:t>
    </dgm:pt>
    <dgm:pt modelId="{F4A28AEF-A3A7-400C-9A6D-A61632627E49}" type="parTrans" cxnId="{F4E02F04-FA4B-41FF-B65D-62A77DDEC598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FDB0DD2-753C-400E-80C3-DC9331DF60AD}" type="sibTrans" cxnId="{F4E02F04-FA4B-41FF-B65D-62A77DDEC598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D52D439-B32E-4753-A7A0-339FB006E566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厚唇</a:t>
          </a:r>
        </a:p>
      </dgm:t>
    </dgm:pt>
    <dgm:pt modelId="{F76D3BD4-05E1-47B9-A6B1-4DF1EB4BE05C}" type="parTrans" cxnId="{F71F2BC5-EA88-4F4F-BF94-90DD78BC45A2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63BC0F3-A252-4622-B91E-0F59DCD69CA5}" type="sibTrans" cxnId="{F71F2BC5-EA88-4F4F-BF94-90DD78BC45A2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5BC267A-ADB9-4FC3-9B2F-02C44427FA00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一般唇</a:t>
          </a:r>
        </a:p>
      </dgm:t>
    </dgm:pt>
    <dgm:pt modelId="{55983DF6-5F06-430E-9BC7-B5493C133901}" type="parTrans" cxnId="{3D9DE6FC-8C0B-4087-BBC2-94DD4003928D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C06389C-604C-403B-875F-209B3E8C73E9}" type="sibTrans" cxnId="{3D9DE6FC-8C0B-4087-BBC2-94DD4003928D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F1796D0-CA2D-4197-B3B1-9E3D6A8CE943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厚唇</a:t>
          </a:r>
        </a:p>
      </dgm:t>
    </dgm:pt>
    <dgm:pt modelId="{E6CFC575-42A3-4C1F-9331-D91FE90C1D63}" type="parTrans" cxnId="{EFC1EBD4-4E8F-4EE9-92E6-6F93B7A92A94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0342000-DCE0-420B-9F5D-044B66E7926A}" type="sibTrans" cxnId="{EFC1EBD4-4E8F-4EE9-92E6-6F93B7A92A94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1D29B70-7CA5-48F4-BD87-4B20E30EC3F0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一般唇</a:t>
          </a:r>
        </a:p>
      </dgm:t>
    </dgm:pt>
    <dgm:pt modelId="{B257E667-C882-44D9-971B-FCC35F385C39}" type="parTrans" cxnId="{EA84DFF9-DB55-4EA2-ABAD-B64A2BDB002A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371B2D8-AE57-4480-AFB2-80122E7C6F7E}" type="sibTrans" cxnId="{EA84DFF9-DB55-4EA2-ABAD-B64A2BDB002A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E80E0DF-118B-493C-AA3E-C134572FB759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厚唇</a:t>
          </a:r>
        </a:p>
      </dgm:t>
    </dgm:pt>
    <dgm:pt modelId="{6E277010-9BF4-4F62-B159-62D1E684C254}" type="parTrans" cxnId="{FDD330AF-9091-488C-B590-B9CFDD205770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4F5D18E-CF43-408D-AC83-1BCB62464D10}" type="sibTrans" cxnId="{FDD330AF-9091-488C-B590-B9CFDD205770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1F9CEFD-2635-4C24-BCD3-60E74B243189}">
      <dgm:prSet phldrT="[文字]" custT="1"/>
      <dgm:spPr/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一般唇</a:t>
          </a:r>
        </a:p>
      </dgm:t>
    </dgm:pt>
    <dgm:pt modelId="{2E1904C0-DB8E-4DF4-8DEE-B5D93D0FBD72}" type="parTrans" cxnId="{14DA0DCC-42EA-4B6E-983E-409F34604B29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1F88D77-9D3E-4B50-B955-491D7D4FD31F}" type="sibTrans" cxnId="{14DA0DCC-42EA-4B6E-983E-409F34604B29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D1877BD-BE83-4BD9-9B8B-F525A4F3A456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</a:p>
      </dgm:t>
    </dgm:pt>
    <dgm:pt modelId="{B9CFB027-FC74-42E1-9112-3F0BD879A79F}" type="parTrans" cxnId="{56CDFDDA-F9D8-4394-B2D4-8383CFA3EDE3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F91D62E-C677-44B2-82A6-164F83A2CC9B}" type="sibTrans" cxnId="{56CDFDDA-F9D8-4394-B2D4-8383CFA3EDE3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3020ED8B-91B8-4AAD-9721-15B3028326D0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gm:t>
    </dgm:pt>
    <dgm:pt modelId="{21ABAAF2-D8E6-4978-8077-74452B85E1FB}" type="parTrans" cxnId="{97D96A52-2BE6-4DB9-82BA-0C9666ADD444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16E65285-40F2-417F-A711-BE69C6FC7E4F}" type="sibTrans" cxnId="{97D96A52-2BE6-4DB9-82BA-0C9666ADD444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B64EA2B6-79E0-407B-BEEF-6B67A54798A1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</a:p>
      </dgm:t>
    </dgm:pt>
    <dgm:pt modelId="{C64E01F2-3CB4-44B7-ACFE-AECC1B5561CF}" type="parTrans" cxnId="{C0766065-947D-4C0C-9A37-415FBE8790F7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DEB6E70-90A2-4D09-A232-3AB0FACF91F2}" type="sibTrans" cxnId="{C0766065-947D-4C0C-9A37-415FBE8790F7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2D10AAD-0164-46E1-829A-A615FC82140F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gm:t>
    </dgm:pt>
    <dgm:pt modelId="{8E1487B6-8A70-482D-B340-A4529CF34467}" type="parTrans" cxnId="{8EA82A4B-FAAE-4B95-A142-CB4C0F4088F1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4BC3AA1-E004-4024-A4A1-1FB518DA4278}" type="sibTrans" cxnId="{8EA82A4B-FAAE-4B95-A142-CB4C0F4088F1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C140402-CDFC-4FC8-A7A8-DFAF887119EA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8CC928A8-2061-4818-8546-35C300C83D21}" type="parTrans" cxnId="{546A8D58-33BC-4D79-9F08-747A22E22512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647184E-78B7-4D3E-A968-0E8A6AB0DD0C}" type="sibTrans" cxnId="{546A8D58-33BC-4D79-9F08-747A22E22512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20350D9-861C-4109-89BF-D5D14F86C01D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gm:t>
    </dgm:pt>
    <dgm:pt modelId="{629CDDF8-EF13-4720-BE72-4DD6D844DA2D}" type="parTrans" cxnId="{99F53F7C-0CE5-40F5-8D08-0AE0D5F47473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E98CCE9-598A-41E9-8B6A-ADE80FEA7026}" type="sibTrans" cxnId="{99F53F7C-0CE5-40F5-8D08-0AE0D5F47473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22B36E0-CC44-44E8-8C02-65D9DBDFB234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</a:p>
      </dgm:t>
    </dgm:pt>
    <dgm:pt modelId="{453DBCD1-3D57-4004-8049-D90FA7A0A8D5}" type="parTrans" cxnId="{0D78913A-23AC-4F8A-8272-55869B69B337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FE3EFFB0-1200-4116-B528-7CA779F00E65}" type="sibTrans" cxnId="{0D78913A-23AC-4F8A-8272-55869B69B337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444C443-ACCD-465C-A642-F611548CA117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gm:t>
    </dgm:pt>
    <dgm:pt modelId="{B0AE1B0D-42E7-4006-BAF7-44C1DC12282A}" type="parTrans" cxnId="{8F56211C-097C-4424-AF8B-0F8DAEEE8BCF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23FAEB7-3EEA-4A5B-A2B6-0B43979C141D}" type="sibTrans" cxnId="{8F56211C-097C-4424-AF8B-0F8DAEEE8BCF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CE21C1F-329A-4D74-8860-D08FF0EA6D91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DF3A6BA-E47A-4D30-9CE2-F669E1407E24}" type="parTrans" cxnId="{BCAC6FB9-616F-4D31-A1A7-2D256A823930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1EEEB9D-FA75-4E35-AA30-F88D33EBF9BA}" type="sibTrans" cxnId="{BCAC6FB9-616F-4D31-A1A7-2D256A823930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6BD2921-5811-46CE-B044-F98D9A4683EE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gm:t>
    </dgm:pt>
    <dgm:pt modelId="{B9DC4CF8-704C-497C-BED4-66112405600A}" type="parTrans" cxnId="{71562010-3F2E-4589-8900-55BFB09570EB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6530A28-3BD4-4880-8272-0324C7825226}" type="sibTrans" cxnId="{71562010-3F2E-4589-8900-55BFB09570EB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5B976C6-01BE-428E-AB37-28A1AEDE4072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0CB04E9-07EA-49CB-919C-945EA5500662}" type="parTrans" cxnId="{006EE66B-57F9-4261-A175-BBE78B486BCE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BD45C8A-A828-4C11-95F2-AA6A9016C226}" type="sibTrans" cxnId="{006EE66B-57F9-4261-A175-BBE78B486BCE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50C9CCEC-6949-4253-A239-96F8A4714820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gm:t>
    </dgm:pt>
    <dgm:pt modelId="{186F57E3-6BFF-4668-917E-90C8EFDF0DB7}" type="parTrans" cxnId="{B273828D-39D6-4D23-87DF-909F9C9C8134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58F9453-A8C6-46BA-80F6-5CF9512AC7C1}" type="sibTrans" cxnId="{B273828D-39D6-4D23-87DF-909F9C9C8134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639B8271-8583-4893-8F0A-75F23CC4E966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90B8C633-2852-4870-9F52-7A815F191712}" type="parTrans" cxnId="{74217B6F-132D-4ECD-BC2E-26617F75EF1E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20D5A725-86EE-4C78-9A0F-C14E73EF68FE}" type="sibTrans" cxnId="{74217B6F-132D-4ECD-BC2E-26617F75EF1E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42139227-DDE4-4144-ABD2-42E22161B3FB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gm:t>
    </dgm:pt>
    <dgm:pt modelId="{09C40998-A815-49B5-8A3E-DC544D51A8B2}" type="parTrans" cxnId="{05852FAA-8A6E-4069-8D73-CA2ECFE014E7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C3F241A6-318D-48B7-8BE9-B3B615A9A5DA}" type="sibTrans" cxnId="{05852FAA-8A6E-4069-8D73-CA2ECFE014E7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E44C2D8-F2C8-4848-B5FA-F052245E6890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746D66C3-C1BF-4704-80D9-30D06BCC1E86}" type="parTrans" cxnId="{E10CD31B-FD5C-46AA-BD57-B855EE35F596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9F72EE0-F65E-4D07-8053-417C856F23E2}" type="sibTrans" cxnId="{E10CD31B-FD5C-46AA-BD57-B855EE35F596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00275F6D-D484-490C-9973-1E223F9A3142}">
      <dgm:prSet phldrT="[文字]" custT="1"/>
      <dgm:spPr>
        <a:solidFill>
          <a:schemeClr val="accent2">
            <a:lumMod val="50000"/>
          </a:schemeClr>
        </a:solidFill>
      </dgm:spPr>
      <dgm:t>
        <a:bodyPr/>
        <a:lstStyle/>
        <a:p>
          <a:r>
            <a:rPr lang="zh-TW" altLang="en-US" sz="18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gm:t>
    </dgm:pt>
    <dgm:pt modelId="{89EC7F4B-2418-4F08-A0DF-5149ECD3B8C5}" type="parTrans" cxnId="{5629D4EC-30AF-4C58-B7E3-556C2E556734}">
      <dgm:prSet custT="1"/>
      <dgm:spPr/>
      <dgm:t>
        <a:bodyPr/>
        <a:lstStyle/>
        <a:p>
          <a:endParaRPr lang="zh-TW" altLang="en-US" sz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8B87D72-9C09-4A8E-813E-6261D70B94A2}" type="sibTrans" cxnId="{5629D4EC-30AF-4C58-B7E3-556C2E556734}">
      <dgm:prSet/>
      <dgm:spPr/>
      <dgm:t>
        <a:bodyPr/>
        <a:lstStyle/>
        <a:p>
          <a:endParaRPr lang="zh-TW" altLang="en-US" sz="480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EC404A3F-ADE1-4822-B72C-0686996212AD}" type="pres">
      <dgm:prSet presAssocID="{DF94A834-0939-4387-AF65-23C066FF23D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798E9AE2-A2D6-46F5-8840-34A20158133C}" type="pres">
      <dgm:prSet presAssocID="{00EB95A6-D648-4AFE-AFBA-29C9885E3423}" presName="root1" presStyleCnt="0"/>
      <dgm:spPr/>
    </dgm:pt>
    <dgm:pt modelId="{D50DE8B8-B068-4F06-8CF1-4DA8BA2BCF0F}" type="pres">
      <dgm:prSet presAssocID="{00EB95A6-D648-4AFE-AFBA-29C9885E3423}" presName="LevelOneTextNode" presStyleLbl="node0" presStyleIdx="0" presStyleCnt="1" custScaleX="286885" custScaleY="195372">
        <dgm:presLayoutVars>
          <dgm:chPref val="3"/>
        </dgm:presLayoutVars>
      </dgm:prSet>
      <dgm:spPr/>
    </dgm:pt>
    <dgm:pt modelId="{BD0834F6-B7A3-4BF1-937A-65C9B4315753}" type="pres">
      <dgm:prSet presAssocID="{00EB95A6-D648-4AFE-AFBA-29C9885E3423}" presName="level2hierChild" presStyleCnt="0"/>
      <dgm:spPr/>
    </dgm:pt>
    <dgm:pt modelId="{D8968794-B881-48C5-8790-B2F2627AE7A2}" type="pres">
      <dgm:prSet presAssocID="{142981C7-A6AC-4CD5-B722-8AC40FD063D1}" presName="conn2-1" presStyleLbl="parChTrans1D2" presStyleIdx="0" presStyleCnt="2"/>
      <dgm:spPr/>
    </dgm:pt>
    <dgm:pt modelId="{FA1E2AC4-0C75-4B91-AD29-4250854EE0FA}" type="pres">
      <dgm:prSet presAssocID="{142981C7-A6AC-4CD5-B722-8AC40FD063D1}" presName="connTx" presStyleLbl="parChTrans1D2" presStyleIdx="0" presStyleCnt="2"/>
      <dgm:spPr/>
    </dgm:pt>
    <dgm:pt modelId="{82CFF3CA-C7AB-4D39-A8B5-17621E61646F}" type="pres">
      <dgm:prSet presAssocID="{0C7F783C-49FD-4FD2-920E-0F64A1A3088A}" presName="root2" presStyleCnt="0"/>
      <dgm:spPr/>
    </dgm:pt>
    <dgm:pt modelId="{6B0FBB78-8D78-4E33-B3EC-3887B77DDA14}" type="pres">
      <dgm:prSet presAssocID="{0C7F783C-49FD-4FD2-920E-0F64A1A3088A}" presName="LevelTwoTextNode" presStyleLbl="node2" presStyleIdx="0" presStyleCnt="2" custScaleX="197924" custScaleY="119419">
        <dgm:presLayoutVars>
          <dgm:chPref val="3"/>
        </dgm:presLayoutVars>
      </dgm:prSet>
      <dgm:spPr/>
    </dgm:pt>
    <dgm:pt modelId="{B8E6D951-E5A4-44D6-BA97-260EB3A19CCD}" type="pres">
      <dgm:prSet presAssocID="{0C7F783C-49FD-4FD2-920E-0F64A1A3088A}" presName="level3hierChild" presStyleCnt="0"/>
      <dgm:spPr/>
    </dgm:pt>
    <dgm:pt modelId="{E56CDFED-6C31-4F9B-97BA-F9DE20F34637}" type="pres">
      <dgm:prSet presAssocID="{53B65E28-4CD6-4FD0-BA13-470DF2CAA783}" presName="conn2-1" presStyleLbl="parChTrans1D3" presStyleIdx="0" presStyleCnt="4"/>
      <dgm:spPr/>
    </dgm:pt>
    <dgm:pt modelId="{E00E4B7B-E265-4CED-947F-1FAE0F6E367E}" type="pres">
      <dgm:prSet presAssocID="{53B65E28-4CD6-4FD0-BA13-470DF2CAA783}" presName="connTx" presStyleLbl="parChTrans1D3" presStyleIdx="0" presStyleCnt="4"/>
      <dgm:spPr/>
    </dgm:pt>
    <dgm:pt modelId="{BA71A43D-C40E-4604-A86C-7D50B6CD04D0}" type="pres">
      <dgm:prSet presAssocID="{3D248755-1104-4909-A9DA-B377DD5E037D}" presName="root2" presStyleCnt="0"/>
      <dgm:spPr/>
    </dgm:pt>
    <dgm:pt modelId="{5D8D0C46-66CE-445E-9BC8-2B69D7F9DCDF}" type="pres">
      <dgm:prSet presAssocID="{3D248755-1104-4909-A9DA-B377DD5E037D}" presName="LevelTwoTextNode" presStyleLbl="node3" presStyleIdx="0" presStyleCnt="4" custScaleX="178666" custScaleY="100968">
        <dgm:presLayoutVars>
          <dgm:chPref val="3"/>
        </dgm:presLayoutVars>
      </dgm:prSet>
      <dgm:spPr/>
    </dgm:pt>
    <dgm:pt modelId="{191B2F7A-46F0-4F78-9BE6-55FCD587135F}" type="pres">
      <dgm:prSet presAssocID="{3D248755-1104-4909-A9DA-B377DD5E037D}" presName="level3hierChild" presStyleCnt="0"/>
      <dgm:spPr/>
    </dgm:pt>
    <dgm:pt modelId="{E412B790-A69F-45B5-B889-8EF3F897C384}" type="pres">
      <dgm:prSet presAssocID="{DDE48ED6-E5BB-48FF-BF6C-4485AD8E1AE4}" presName="conn2-1" presStyleLbl="parChTrans1D4" presStyleIdx="0" presStyleCnt="24"/>
      <dgm:spPr/>
    </dgm:pt>
    <dgm:pt modelId="{F37340F6-281E-4DF9-88A2-78D327647F28}" type="pres">
      <dgm:prSet presAssocID="{DDE48ED6-E5BB-48FF-BF6C-4485AD8E1AE4}" presName="connTx" presStyleLbl="parChTrans1D4" presStyleIdx="0" presStyleCnt="24"/>
      <dgm:spPr/>
    </dgm:pt>
    <dgm:pt modelId="{208EF950-0722-4A8B-B2F9-756EAB390AD4}" type="pres">
      <dgm:prSet presAssocID="{01733B4C-4452-405B-8457-BA83BB853D11}" presName="root2" presStyleCnt="0"/>
      <dgm:spPr/>
    </dgm:pt>
    <dgm:pt modelId="{1D7284A9-9617-41E5-A6B3-BC0F45359994}" type="pres">
      <dgm:prSet presAssocID="{01733B4C-4452-405B-8457-BA83BB853D11}" presName="LevelTwoTextNode" presStyleLbl="node4" presStyleIdx="0" presStyleCnt="24">
        <dgm:presLayoutVars>
          <dgm:chPref val="3"/>
        </dgm:presLayoutVars>
      </dgm:prSet>
      <dgm:spPr/>
    </dgm:pt>
    <dgm:pt modelId="{08843E4C-DC8A-4BF5-9205-6A4039B72668}" type="pres">
      <dgm:prSet presAssocID="{01733B4C-4452-405B-8457-BA83BB853D11}" presName="level3hierChild" presStyleCnt="0"/>
      <dgm:spPr/>
    </dgm:pt>
    <dgm:pt modelId="{93FBF3BD-5A69-4ECE-A42A-DF7F871C6AE5}" type="pres">
      <dgm:prSet presAssocID="{C64E01F2-3CB4-44B7-ACFE-AECC1B5561CF}" presName="conn2-1" presStyleLbl="parChTrans1D4" presStyleIdx="1" presStyleCnt="24"/>
      <dgm:spPr/>
    </dgm:pt>
    <dgm:pt modelId="{6BB2A6C6-0BBB-42D7-B594-99F170797BBA}" type="pres">
      <dgm:prSet presAssocID="{C64E01F2-3CB4-44B7-ACFE-AECC1B5561CF}" presName="connTx" presStyleLbl="parChTrans1D4" presStyleIdx="1" presStyleCnt="24"/>
      <dgm:spPr/>
    </dgm:pt>
    <dgm:pt modelId="{3174ED08-169B-4766-9BF7-4BADB51AA408}" type="pres">
      <dgm:prSet presAssocID="{B64EA2B6-79E0-407B-BEEF-6B67A54798A1}" presName="root2" presStyleCnt="0"/>
      <dgm:spPr/>
    </dgm:pt>
    <dgm:pt modelId="{169B4BD9-5FD2-4A6A-B75F-664FA333B92E}" type="pres">
      <dgm:prSet presAssocID="{B64EA2B6-79E0-407B-BEEF-6B67A54798A1}" presName="LevelTwoTextNode" presStyleLbl="node4" presStyleIdx="1" presStyleCnt="24" custLinFactNeighborY="4419">
        <dgm:presLayoutVars>
          <dgm:chPref val="3"/>
        </dgm:presLayoutVars>
      </dgm:prSet>
      <dgm:spPr/>
    </dgm:pt>
    <dgm:pt modelId="{BA209FEE-E446-4278-9D90-A396128D0517}" type="pres">
      <dgm:prSet presAssocID="{B64EA2B6-79E0-407B-BEEF-6B67A54798A1}" presName="level3hierChild" presStyleCnt="0"/>
      <dgm:spPr/>
    </dgm:pt>
    <dgm:pt modelId="{502CA9D2-F78D-48BB-8C6E-999672C66380}" type="pres">
      <dgm:prSet presAssocID="{8E1487B6-8A70-482D-B340-A4529CF34467}" presName="conn2-1" presStyleLbl="parChTrans1D4" presStyleIdx="2" presStyleCnt="24"/>
      <dgm:spPr/>
    </dgm:pt>
    <dgm:pt modelId="{431FD0AD-C07A-4D60-A3AC-9F0129BA26B7}" type="pres">
      <dgm:prSet presAssocID="{8E1487B6-8A70-482D-B340-A4529CF34467}" presName="connTx" presStyleLbl="parChTrans1D4" presStyleIdx="2" presStyleCnt="24"/>
      <dgm:spPr/>
    </dgm:pt>
    <dgm:pt modelId="{A67AF9A8-40E0-4F81-A140-2917C353EC34}" type="pres">
      <dgm:prSet presAssocID="{D2D10AAD-0164-46E1-829A-A615FC82140F}" presName="root2" presStyleCnt="0"/>
      <dgm:spPr/>
    </dgm:pt>
    <dgm:pt modelId="{01A4B7E3-5CE7-47C9-B755-6436C1FF1E74}" type="pres">
      <dgm:prSet presAssocID="{D2D10AAD-0164-46E1-829A-A615FC82140F}" presName="LevelTwoTextNode" presStyleLbl="node4" presStyleIdx="2" presStyleCnt="24" custLinFactNeighborY="4419">
        <dgm:presLayoutVars>
          <dgm:chPref val="3"/>
        </dgm:presLayoutVars>
      </dgm:prSet>
      <dgm:spPr/>
    </dgm:pt>
    <dgm:pt modelId="{627CE368-0FC5-4968-AB0A-3E1141AAAC89}" type="pres">
      <dgm:prSet presAssocID="{D2D10AAD-0164-46E1-829A-A615FC82140F}" presName="level3hierChild" presStyleCnt="0"/>
      <dgm:spPr/>
    </dgm:pt>
    <dgm:pt modelId="{DAF467C7-6EA7-4C0E-A03B-49D3DEEF701F}" type="pres">
      <dgm:prSet presAssocID="{F4A28AEF-A3A7-400C-9A6D-A61632627E49}" presName="conn2-1" presStyleLbl="parChTrans1D4" presStyleIdx="3" presStyleCnt="24"/>
      <dgm:spPr/>
    </dgm:pt>
    <dgm:pt modelId="{F6A040C7-64F5-4C6C-8AD1-30AC04E947B3}" type="pres">
      <dgm:prSet presAssocID="{F4A28AEF-A3A7-400C-9A6D-A61632627E49}" presName="connTx" presStyleLbl="parChTrans1D4" presStyleIdx="3" presStyleCnt="24"/>
      <dgm:spPr/>
    </dgm:pt>
    <dgm:pt modelId="{92EEBC35-A192-4729-AF0C-3E4F9D817F1E}" type="pres">
      <dgm:prSet presAssocID="{32CF53A8-BA51-4692-81A2-795E0AE72B89}" presName="root2" presStyleCnt="0"/>
      <dgm:spPr/>
    </dgm:pt>
    <dgm:pt modelId="{177CB462-0B92-4F67-8099-DCFE84AFDFC5}" type="pres">
      <dgm:prSet presAssocID="{32CF53A8-BA51-4692-81A2-795E0AE72B89}" presName="LevelTwoTextNode" presStyleLbl="node4" presStyleIdx="3" presStyleCnt="24">
        <dgm:presLayoutVars>
          <dgm:chPref val="3"/>
        </dgm:presLayoutVars>
      </dgm:prSet>
      <dgm:spPr/>
    </dgm:pt>
    <dgm:pt modelId="{2E4CA497-E25D-4A2C-8CA1-45FB8D2AAF25}" type="pres">
      <dgm:prSet presAssocID="{32CF53A8-BA51-4692-81A2-795E0AE72B89}" presName="level3hierChild" presStyleCnt="0"/>
      <dgm:spPr/>
    </dgm:pt>
    <dgm:pt modelId="{FE501B0D-433C-4665-A269-AD301A487F47}" type="pres">
      <dgm:prSet presAssocID="{B9CFB027-FC74-42E1-9112-3F0BD879A79F}" presName="conn2-1" presStyleLbl="parChTrans1D4" presStyleIdx="4" presStyleCnt="24"/>
      <dgm:spPr/>
    </dgm:pt>
    <dgm:pt modelId="{FCE7B1D2-C1C6-40B6-8347-7FAA6039049B}" type="pres">
      <dgm:prSet presAssocID="{B9CFB027-FC74-42E1-9112-3F0BD879A79F}" presName="connTx" presStyleLbl="parChTrans1D4" presStyleIdx="4" presStyleCnt="24"/>
      <dgm:spPr/>
    </dgm:pt>
    <dgm:pt modelId="{078605C8-42F1-4FF2-A2AE-C34A39801FC3}" type="pres">
      <dgm:prSet presAssocID="{AD1877BD-BE83-4BD9-9B8B-F525A4F3A456}" presName="root2" presStyleCnt="0"/>
      <dgm:spPr/>
    </dgm:pt>
    <dgm:pt modelId="{042F4BFB-B055-41C6-B707-B1A9CCD566F4}" type="pres">
      <dgm:prSet presAssocID="{AD1877BD-BE83-4BD9-9B8B-F525A4F3A456}" presName="LevelTwoTextNode" presStyleLbl="node4" presStyleIdx="4" presStyleCnt="24" custLinFactNeighborY="4419">
        <dgm:presLayoutVars>
          <dgm:chPref val="3"/>
        </dgm:presLayoutVars>
      </dgm:prSet>
      <dgm:spPr/>
    </dgm:pt>
    <dgm:pt modelId="{155E81E4-61C0-448B-917E-62D8CB7EF9DE}" type="pres">
      <dgm:prSet presAssocID="{AD1877BD-BE83-4BD9-9B8B-F525A4F3A456}" presName="level3hierChild" presStyleCnt="0"/>
      <dgm:spPr/>
    </dgm:pt>
    <dgm:pt modelId="{36FB8830-FEE3-445C-BB28-216B83B70F3B}" type="pres">
      <dgm:prSet presAssocID="{21ABAAF2-D8E6-4978-8077-74452B85E1FB}" presName="conn2-1" presStyleLbl="parChTrans1D4" presStyleIdx="5" presStyleCnt="24"/>
      <dgm:spPr/>
    </dgm:pt>
    <dgm:pt modelId="{C6BDD9A6-77F3-4575-A7BA-20B395C1CFE6}" type="pres">
      <dgm:prSet presAssocID="{21ABAAF2-D8E6-4978-8077-74452B85E1FB}" presName="connTx" presStyleLbl="parChTrans1D4" presStyleIdx="5" presStyleCnt="24"/>
      <dgm:spPr/>
    </dgm:pt>
    <dgm:pt modelId="{E3C09D78-0A57-4732-8C6B-3F4B3D94D990}" type="pres">
      <dgm:prSet presAssocID="{3020ED8B-91B8-4AAD-9721-15B3028326D0}" presName="root2" presStyleCnt="0"/>
      <dgm:spPr/>
    </dgm:pt>
    <dgm:pt modelId="{967961B5-DE4D-4477-AF5D-6FE630FACB4A}" type="pres">
      <dgm:prSet presAssocID="{3020ED8B-91B8-4AAD-9721-15B3028326D0}" presName="LevelTwoTextNode" presStyleLbl="node4" presStyleIdx="5" presStyleCnt="24" custLinFactNeighborY="4419">
        <dgm:presLayoutVars>
          <dgm:chPref val="3"/>
        </dgm:presLayoutVars>
      </dgm:prSet>
      <dgm:spPr/>
    </dgm:pt>
    <dgm:pt modelId="{06635EEA-482C-4B0B-B386-F9C5C507D4BA}" type="pres">
      <dgm:prSet presAssocID="{3020ED8B-91B8-4AAD-9721-15B3028326D0}" presName="level3hierChild" presStyleCnt="0"/>
      <dgm:spPr/>
    </dgm:pt>
    <dgm:pt modelId="{92EEFEB2-DCD2-4CB8-8207-7A0B63909F2E}" type="pres">
      <dgm:prSet presAssocID="{6D181E7E-EA6D-4830-B5E5-92A781BCFF95}" presName="conn2-1" presStyleLbl="parChTrans1D3" presStyleIdx="1" presStyleCnt="4"/>
      <dgm:spPr/>
    </dgm:pt>
    <dgm:pt modelId="{E1E9FE06-6A4C-49D4-8C71-C7215AEE61F8}" type="pres">
      <dgm:prSet presAssocID="{6D181E7E-EA6D-4830-B5E5-92A781BCFF95}" presName="connTx" presStyleLbl="parChTrans1D3" presStyleIdx="1" presStyleCnt="4"/>
      <dgm:spPr/>
    </dgm:pt>
    <dgm:pt modelId="{CDB88BAF-250F-4746-9A0E-7E2C078A346C}" type="pres">
      <dgm:prSet presAssocID="{5755F8D8-6B21-4DBC-ABDF-88D4DDA50472}" presName="root2" presStyleCnt="0"/>
      <dgm:spPr/>
    </dgm:pt>
    <dgm:pt modelId="{278F1724-9687-47FC-B173-4E52A7E1C2AA}" type="pres">
      <dgm:prSet presAssocID="{5755F8D8-6B21-4DBC-ABDF-88D4DDA50472}" presName="LevelTwoTextNode" presStyleLbl="node3" presStyleIdx="1" presStyleCnt="4" custScaleX="174536" custScaleY="89845">
        <dgm:presLayoutVars>
          <dgm:chPref val="3"/>
        </dgm:presLayoutVars>
      </dgm:prSet>
      <dgm:spPr/>
    </dgm:pt>
    <dgm:pt modelId="{439180CE-1A7D-4C75-8C2E-04E84F4EDF9C}" type="pres">
      <dgm:prSet presAssocID="{5755F8D8-6B21-4DBC-ABDF-88D4DDA50472}" presName="level3hierChild" presStyleCnt="0"/>
      <dgm:spPr/>
    </dgm:pt>
    <dgm:pt modelId="{A782C893-9F05-4D64-9E06-8E7BC98B8DCD}" type="pres">
      <dgm:prSet presAssocID="{F76D3BD4-05E1-47B9-A6B1-4DF1EB4BE05C}" presName="conn2-1" presStyleLbl="parChTrans1D4" presStyleIdx="6" presStyleCnt="24"/>
      <dgm:spPr/>
    </dgm:pt>
    <dgm:pt modelId="{71A8B987-EFB0-4FEC-849F-F382A2B323E3}" type="pres">
      <dgm:prSet presAssocID="{F76D3BD4-05E1-47B9-A6B1-4DF1EB4BE05C}" presName="connTx" presStyleLbl="parChTrans1D4" presStyleIdx="6" presStyleCnt="24"/>
      <dgm:spPr/>
    </dgm:pt>
    <dgm:pt modelId="{114797AB-438C-4023-A632-8686BDD9E688}" type="pres">
      <dgm:prSet presAssocID="{1D52D439-B32E-4753-A7A0-339FB006E566}" presName="root2" presStyleCnt="0"/>
      <dgm:spPr/>
    </dgm:pt>
    <dgm:pt modelId="{6E4FD03D-C11B-4DF1-AAF2-90B4E581A602}" type="pres">
      <dgm:prSet presAssocID="{1D52D439-B32E-4753-A7A0-339FB006E566}" presName="LevelTwoTextNode" presStyleLbl="node4" presStyleIdx="6" presStyleCnt="24">
        <dgm:presLayoutVars>
          <dgm:chPref val="3"/>
        </dgm:presLayoutVars>
      </dgm:prSet>
      <dgm:spPr/>
    </dgm:pt>
    <dgm:pt modelId="{257839B9-D1E4-47CB-B488-E66C56AA8D7A}" type="pres">
      <dgm:prSet presAssocID="{1D52D439-B32E-4753-A7A0-339FB006E566}" presName="level3hierChild" presStyleCnt="0"/>
      <dgm:spPr/>
    </dgm:pt>
    <dgm:pt modelId="{DE9E13B9-E1E9-4361-AE7F-ABF968132C54}" type="pres">
      <dgm:prSet presAssocID="{453DBCD1-3D57-4004-8049-D90FA7A0A8D5}" presName="conn2-1" presStyleLbl="parChTrans1D4" presStyleIdx="7" presStyleCnt="24"/>
      <dgm:spPr/>
    </dgm:pt>
    <dgm:pt modelId="{2DB88A5C-A520-4E9B-A473-D4C22EA8C5CD}" type="pres">
      <dgm:prSet presAssocID="{453DBCD1-3D57-4004-8049-D90FA7A0A8D5}" presName="connTx" presStyleLbl="parChTrans1D4" presStyleIdx="7" presStyleCnt="24"/>
      <dgm:spPr/>
    </dgm:pt>
    <dgm:pt modelId="{D6448442-4C8D-41AB-8DA7-46F9DAB91AF5}" type="pres">
      <dgm:prSet presAssocID="{522B36E0-CC44-44E8-8C02-65D9DBDFB234}" presName="root2" presStyleCnt="0"/>
      <dgm:spPr/>
    </dgm:pt>
    <dgm:pt modelId="{C1A4DE43-F544-4AF2-8B72-CAE1F095D320}" type="pres">
      <dgm:prSet presAssocID="{522B36E0-CC44-44E8-8C02-65D9DBDFB234}" presName="LevelTwoTextNode" presStyleLbl="node4" presStyleIdx="7" presStyleCnt="24" custLinFactNeighborY="4419">
        <dgm:presLayoutVars>
          <dgm:chPref val="3"/>
        </dgm:presLayoutVars>
      </dgm:prSet>
      <dgm:spPr/>
    </dgm:pt>
    <dgm:pt modelId="{7F5441B4-1B0F-47A3-876E-AFD47924758A}" type="pres">
      <dgm:prSet presAssocID="{522B36E0-CC44-44E8-8C02-65D9DBDFB234}" presName="level3hierChild" presStyleCnt="0"/>
      <dgm:spPr/>
    </dgm:pt>
    <dgm:pt modelId="{A5C3E5DC-B6EC-46CC-AB14-50904C471297}" type="pres">
      <dgm:prSet presAssocID="{B0AE1B0D-42E7-4006-BAF7-44C1DC12282A}" presName="conn2-1" presStyleLbl="parChTrans1D4" presStyleIdx="8" presStyleCnt="24"/>
      <dgm:spPr/>
    </dgm:pt>
    <dgm:pt modelId="{7B01851A-0247-4B9B-B8B6-C5C175E13D52}" type="pres">
      <dgm:prSet presAssocID="{B0AE1B0D-42E7-4006-BAF7-44C1DC12282A}" presName="connTx" presStyleLbl="parChTrans1D4" presStyleIdx="8" presStyleCnt="24"/>
      <dgm:spPr/>
    </dgm:pt>
    <dgm:pt modelId="{266408D1-1BF5-4B6A-B77D-30BBFA06907A}" type="pres">
      <dgm:prSet presAssocID="{7444C443-ACCD-465C-A642-F611548CA117}" presName="root2" presStyleCnt="0"/>
      <dgm:spPr/>
    </dgm:pt>
    <dgm:pt modelId="{72FF86FF-6BE3-4F9C-BA64-91EEA0F34797}" type="pres">
      <dgm:prSet presAssocID="{7444C443-ACCD-465C-A642-F611548CA117}" presName="LevelTwoTextNode" presStyleLbl="node4" presStyleIdx="8" presStyleCnt="24" custLinFactNeighborY="4419">
        <dgm:presLayoutVars>
          <dgm:chPref val="3"/>
        </dgm:presLayoutVars>
      </dgm:prSet>
      <dgm:spPr/>
    </dgm:pt>
    <dgm:pt modelId="{C2FFAE99-42D5-4372-8202-071D4603CA5B}" type="pres">
      <dgm:prSet presAssocID="{7444C443-ACCD-465C-A642-F611548CA117}" presName="level3hierChild" presStyleCnt="0"/>
      <dgm:spPr/>
    </dgm:pt>
    <dgm:pt modelId="{46B76E44-BE7D-45EF-A36D-D2B49D0559E8}" type="pres">
      <dgm:prSet presAssocID="{55983DF6-5F06-430E-9BC7-B5493C133901}" presName="conn2-1" presStyleLbl="parChTrans1D4" presStyleIdx="9" presStyleCnt="24"/>
      <dgm:spPr/>
    </dgm:pt>
    <dgm:pt modelId="{0C4DD60C-7A00-4BDA-BE3E-B64DCAD99703}" type="pres">
      <dgm:prSet presAssocID="{55983DF6-5F06-430E-9BC7-B5493C133901}" presName="connTx" presStyleLbl="parChTrans1D4" presStyleIdx="9" presStyleCnt="24"/>
      <dgm:spPr/>
    </dgm:pt>
    <dgm:pt modelId="{B5E720E0-B728-4E8A-BD85-3BA3833875B1}" type="pres">
      <dgm:prSet presAssocID="{35BC267A-ADB9-4FC3-9B2F-02C44427FA00}" presName="root2" presStyleCnt="0"/>
      <dgm:spPr/>
    </dgm:pt>
    <dgm:pt modelId="{BD51D6FD-93B0-4EF2-A2B2-1A7D11FBAFD4}" type="pres">
      <dgm:prSet presAssocID="{35BC267A-ADB9-4FC3-9B2F-02C44427FA00}" presName="LevelTwoTextNode" presStyleLbl="node4" presStyleIdx="9" presStyleCnt="24">
        <dgm:presLayoutVars>
          <dgm:chPref val="3"/>
        </dgm:presLayoutVars>
      </dgm:prSet>
      <dgm:spPr/>
    </dgm:pt>
    <dgm:pt modelId="{F7C0D33A-7594-47AC-A438-1923722D1051}" type="pres">
      <dgm:prSet presAssocID="{35BC267A-ADB9-4FC3-9B2F-02C44427FA00}" presName="level3hierChild" presStyleCnt="0"/>
      <dgm:spPr/>
    </dgm:pt>
    <dgm:pt modelId="{2ECD50C4-8033-4220-ACB6-BE1F215A6EB8}" type="pres">
      <dgm:prSet presAssocID="{8CC928A8-2061-4818-8546-35C300C83D21}" presName="conn2-1" presStyleLbl="parChTrans1D4" presStyleIdx="10" presStyleCnt="24"/>
      <dgm:spPr/>
    </dgm:pt>
    <dgm:pt modelId="{A9FCA712-D53A-4A0E-903E-8B3BEA5C23BE}" type="pres">
      <dgm:prSet presAssocID="{8CC928A8-2061-4818-8546-35C300C83D21}" presName="connTx" presStyleLbl="parChTrans1D4" presStyleIdx="10" presStyleCnt="24"/>
      <dgm:spPr/>
    </dgm:pt>
    <dgm:pt modelId="{0E4E0DFC-B272-4267-B8F3-7BD28407819D}" type="pres">
      <dgm:prSet presAssocID="{0C140402-CDFC-4FC8-A7A8-DFAF887119EA}" presName="root2" presStyleCnt="0"/>
      <dgm:spPr/>
    </dgm:pt>
    <dgm:pt modelId="{C80F15E6-8039-495F-9D3B-5E416E029496}" type="pres">
      <dgm:prSet presAssocID="{0C140402-CDFC-4FC8-A7A8-DFAF887119EA}" presName="LevelTwoTextNode" presStyleLbl="node4" presStyleIdx="10" presStyleCnt="24" custLinFactNeighborY="4419">
        <dgm:presLayoutVars>
          <dgm:chPref val="3"/>
        </dgm:presLayoutVars>
      </dgm:prSet>
      <dgm:spPr/>
    </dgm:pt>
    <dgm:pt modelId="{010540F3-7C73-446E-A49F-AD2EA13D8B5A}" type="pres">
      <dgm:prSet presAssocID="{0C140402-CDFC-4FC8-A7A8-DFAF887119EA}" presName="level3hierChild" presStyleCnt="0"/>
      <dgm:spPr/>
    </dgm:pt>
    <dgm:pt modelId="{435469E3-799F-46C6-9D7C-C707602F6EE8}" type="pres">
      <dgm:prSet presAssocID="{629CDDF8-EF13-4720-BE72-4DD6D844DA2D}" presName="conn2-1" presStyleLbl="parChTrans1D4" presStyleIdx="11" presStyleCnt="24"/>
      <dgm:spPr/>
    </dgm:pt>
    <dgm:pt modelId="{CBC94180-E8A4-40A6-A895-88486BEED5CE}" type="pres">
      <dgm:prSet presAssocID="{629CDDF8-EF13-4720-BE72-4DD6D844DA2D}" presName="connTx" presStyleLbl="parChTrans1D4" presStyleIdx="11" presStyleCnt="24"/>
      <dgm:spPr/>
    </dgm:pt>
    <dgm:pt modelId="{23F7FA21-7072-4C22-9C14-26059167269B}" type="pres">
      <dgm:prSet presAssocID="{420350D9-861C-4109-89BF-D5D14F86C01D}" presName="root2" presStyleCnt="0"/>
      <dgm:spPr/>
    </dgm:pt>
    <dgm:pt modelId="{8CDCEA87-D894-4947-AB2A-3B810B7067C0}" type="pres">
      <dgm:prSet presAssocID="{420350D9-861C-4109-89BF-D5D14F86C01D}" presName="LevelTwoTextNode" presStyleLbl="node4" presStyleIdx="11" presStyleCnt="24">
        <dgm:presLayoutVars>
          <dgm:chPref val="3"/>
        </dgm:presLayoutVars>
      </dgm:prSet>
      <dgm:spPr/>
    </dgm:pt>
    <dgm:pt modelId="{CB2B3500-F7B3-4976-806D-F70E8D944A7D}" type="pres">
      <dgm:prSet presAssocID="{420350D9-861C-4109-89BF-D5D14F86C01D}" presName="level3hierChild" presStyleCnt="0"/>
      <dgm:spPr/>
    </dgm:pt>
    <dgm:pt modelId="{81F55FF6-5283-4CA7-A758-D5B469AF2769}" type="pres">
      <dgm:prSet presAssocID="{71320930-9717-4FE0-B49C-534F6FAF7227}" presName="conn2-1" presStyleLbl="parChTrans1D2" presStyleIdx="1" presStyleCnt="2"/>
      <dgm:spPr/>
    </dgm:pt>
    <dgm:pt modelId="{2FDC491A-9C7E-4439-9ABB-5B1B802736BF}" type="pres">
      <dgm:prSet presAssocID="{71320930-9717-4FE0-B49C-534F6FAF7227}" presName="connTx" presStyleLbl="parChTrans1D2" presStyleIdx="1" presStyleCnt="2"/>
      <dgm:spPr/>
    </dgm:pt>
    <dgm:pt modelId="{4AE5A19C-EE19-46F0-87CF-23E2872BF74D}" type="pres">
      <dgm:prSet presAssocID="{D1C6C0B5-0F8A-43AC-AE32-58A14FB3997F}" presName="root2" presStyleCnt="0"/>
      <dgm:spPr/>
    </dgm:pt>
    <dgm:pt modelId="{DBC473BB-B7B2-4EEC-8D00-CD294D5E88F8}" type="pres">
      <dgm:prSet presAssocID="{D1C6C0B5-0F8A-43AC-AE32-58A14FB3997F}" presName="LevelTwoTextNode" presStyleLbl="node2" presStyleIdx="1" presStyleCnt="2" custScaleX="206186" custScaleY="116879">
        <dgm:presLayoutVars>
          <dgm:chPref val="3"/>
        </dgm:presLayoutVars>
      </dgm:prSet>
      <dgm:spPr/>
    </dgm:pt>
    <dgm:pt modelId="{C12C0333-268E-4048-90E6-8C66C83F3712}" type="pres">
      <dgm:prSet presAssocID="{D1C6C0B5-0F8A-43AC-AE32-58A14FB3997F}" presName="level3hierChild" presStyleCnt="0"/>
      <dgm:spPr/>
    </dgm:pt>
    <dgm:pt modelId="{2136EFD7-DC65-4190-B405-DC137BBBFB02}" type="pres">
      <dgm:prSet presAssocID="{959FF91E-3D2D-43A7-AB13-C0C7F556185D}" presName="conn2-1" presStyleLbl="parChTrans1D3" presStyleIdx="2" presStyleCnt="4"/>
      <dgm:spPr/>
    </dgm:pt>
    <dgm:pt modelId="{E2134EF9-6452-486B-A6BB-70CCBFD5560A}" type="pres">
      <dgm:prSet presAssocID="{959FF91E-3D2D-43A7-AB13-C0C7F556185D}" presName="connTx" presStyleLbl="parChTrans1D3" presStyleIdx="2" presStyleCnt="4"/>
      <dgm:spPr/>
    </dgm:pt>
    <dgm:pt modelId="{282E0252-DA50-43A4-BBC3-4F27F03AD48A}" type="pres">
      <dgm:prSet presAssocID="{90548943-3E1C-433C-97C1-78DCB7743440}" presName="root2" presStyleCnt="0"/>
      <dgm:spPr/>
    </dgm:pt>
    <dgm:pt modelId="{5C7DD621-9BF9-47D6-BED7-A081310E3C85}" type="pres">
      <dgm:prSet presAssocID="{90548943-3E1C-433C-97C1-78DCB7743440}" presName="LevelTwoTextNode" presStyleLbl="node3" presStyleIdx="2" presStyleCnt="4" custScaleX="167142" custScaleY="105820">
        <dgm:presLayoutVars>
          <dgm:chPref val="3"/>
        </dgm:presLayoutVars>
      </dgm:prSet>
      <dgm:spPr/>
    </dgm:pt>
    <dgm:pt modelId="{0712E9B2-EA06-4BAC-AC07-2E6E7E670E0A}" type="pres">
      <dgm:prSet presAssocID="{90548943-3E1C-433C-97C1-78DCB7743440}" presName="level3hierChild" presStyleCnt="0"/>
      <dgm:spPr/>
    </dgm:pt>
    <dgm:pt modelId="{17902552-55AB-414C-A59C-99271DF771B3}" type="pres">
      <dgm:prSet presAssocID="{E6CFC575-42A3-4C1F-9331-D91FE90C1D63}" presName="conn2-1" presStyleLbl="parChTrans1D4" presStyleIdx="12" presStyleCnt="24"/>
      <dgm:spPr/>
    </dgm:pt>
    <dgm:pt modelId="{2F7F8819-7B94-4750-A164-85EE0996CB7B}" type="pres">
      <dgm:prSet presAssocID="{E6CFC575-42A3-4C1F-9331-D91FE90C1D63}" presName="connTx" presStyleLbl="parChTrans1D4" presStyleIdx="12" presStyleCnt="24"/>
      <dgm:spPr/>
    </dgm:pt>
    <dgm:pt modelId="{D93D9691-B651-4513-B347-76E972F2A119}" type="pres">
      <dgm:prSet presAssocID="{3F1796D0-CA2D-4197-B3B1-9E3D6A8CE943}" presName="root2" presStyleCnt="0"/>
      <dgm:spPr/>
    </dgm:pt>
    <dgm:pt modelId="{F0879BC4-F159-4CB2-90DA-EC2A6DEE3B3F}" type="pres">
      <dgm:prSet presAssocID="{3F1796D0-CA2D-4197-B3B1-9E3D6A8CE943}" presName="LevelTwoTextNode" presStyleLbl="node4" presStyleIdx="12" presStyleCnt="24">
        <dgm:presLayoutVars>
          <dgm:chPref val="3"/>
        </dgm:presLayoutVars>
      </dgm:prSet>
      <dgm:spPr/>
    </dgm:pt>
    <dgm:pt modelId="{B40A8684-54EA-4A44-813F-861090D69647}" type="pres">
      <dgm:prSet presAssocID="{3F1796D0-CA2D-4197-B3B1-9E3D6A8CE943}" presName="level3hierChild" presStyleCnt="0"/>
      <dgm:spPr/>
    </dgm:pt>
    <dgm:pt modelId="{45F721DC-6100-48F5-9F38-23FCD2EB2099}" type="pres">
      <dgm:prSet presAssocID="{2DF3A6BA-E47A-4D30-9CE2-F669E1407E24}" presName="conn2-1" presStyleLbl="parChTrans1D4" presStyleIdx="13" presStyleCnt="24"/>
      <dgm:spPr/>
    </dgm:pt>
    <dgm:pt modelId="{A31AB0A1-202D-48E6-84A0-362E62DDC21B}" type="pres">
      <dgm:prSet presAssocID="{2DF3A6BA-E47A-4D30-9CE2-F669E1407E24}" presName="connTx" presStyleLbl="parChTrans1D4" presStyleIdx="13" presStyleCnt="24"/>
      <dgm:spPr/>
    </dgm:pt>
    <dgm:pt modelId="{34CB4E61-BD9F-4DAA-BC06-B2C51FF868FB}" type="pres">
      <dgm:prSet presAssocID="{7CE21C1F-329A-4D74-8860-D08FF0EA6D91}" presName="root2" presStyleCnt="0"/>
      <dgm:spPr/>
    </dgm:pt>
    <dgm:pt modelId="{E786D38D-BB4B-406A-B485-A340EDBB918C}" type="pres">
      <dgm:prSet presAssocID="{7CE21C1F-329A-4D74-8860-D08FF0EA6D91}" presName="LevelTwoTextNode" presStyleLbl="node4" presStyleIdx="13" presStyleCnt="24">
        <dgm:presLayoutVars>
          <dgm:chPref val="3"/>
        </dgm:presLayoutVars>
      </dgm:prSet>
      <dgm:spPr/>
    </dgm:pt>
    <dgm:pt modelId="{5B2DD7A5-9C64-47EB-8262-E6E533182B58}" type="pres">
      <dgm:prSet presAssocID="{7CE21C1F-329A-4D74-8860-D08FF0EA6D91}" presName="level3hierChild" presStyleCnt="0"/>
      <dgm:spPr/>
    </dgm:pt>
    <dgm:pt modelId="{C76129B8-F961-44B4-84D6-2D0877259F80}" type="pres">
      <dgm:prSet presAssocID="{B9DC4CF8-704C-497C-BED4-66112405600A}" presName="conn2-1" presStyleLbl="parChTrans1D4" presStyleIdx="14" presStyleCnt="24"/>
      <dgm:spPr/>
    </dgm:pt>
    <dgm:pt modelId="{EE0700B7-8354-4233-B125-6DFC94C8A6AF}" type="pres">
      <dgm:prSet presAssocID="{B9DC4CF8-704C-497C-BED4-66112405600A}" presName="connTx" presStyleLbl="parChTrans1D4" presStyleIdx="14" presStyleCnt="24"/>
      <dgm:spPr/>
    </dgm:pt>
    <dgm:pt modelId="{8A114805-1D8B-4244-B9A6-F8E2ED3E0FE9}" type="pres">
      <dgm:prSet presAssocID="{D6BD2921-5811-46CE-B044-F98D9A4683EE}" presName="root2" presStyleCnt="0"/>
      <dgm:spPr/>
    </dgm:pt>
    <dgm:pt modelId="{4A020634-CB8D-4B50-8AB7-84BCB7A1F03A}" type="pres">
      <dgm:prSet presAssocID="{D6BD2921-5811-46CE-B044-F98D9A4683EE}" presName="LevelTwoTextNode" presStyleLbl="node4" presStyleIdx="14" presStyleCnt="24">
        <dgm:presLayoutVars>
          <dgm:chPref val="3"/>
        </dgm:presLayoutVars>
      </dgm:prSet>
      <dgm:spPr/>
    </dgm:pt>
    <dgm:pt modelId="{79503042-16CB-46B1-90BC-342853F5D9C0}" type="pres">
      <dgm:prSet presAssocID="{D6BD2921-5811-46CE-B044-F98D9A4683EE}" presName="level3hierChild" presStyleCnt="0"/>
      <dgm:spPr/>
    </dgm:pt>
    <dgm:pt modelId="{BD5755CE-A5B6-47B8-9861-8EB1FC350D0B}" type="pres">
      <dgm:prSet presAssocID="{B257E667-C882-44D9-971B-FCC35F385C39}" presName="conn2-1" presStyleLbl="parChTrans1D4" presStyleIdx="15" presStyleCnt="24"/>
      <dgm:spPr/>
    </dgm:pt>
    <dgm:pt modelId="{C2D47DEE-7D95-4C51-A8FF-462043DACF47}" type="pres">
      <dgm:prSet presAssocID="{B257E667-C882-44D9-971B-FCC35F385C39}" presName="connTx" presStyleLbl="parChTrans1D4" presStyleIdx="15" presStyleCnt="24"/>
      <dgm:spPr/>
    </dgm:pt>
    <dgm:pt modelId="{A9133C25-5C57-4D66-BF19-C92C17557AEF}" type="pres">
      <dgm:prSet presAssocID="{F1D29B70-7CA5-48F4-BD87-4B20E30EC3F0}" presName="root2" presStyleCnt="0"/>
      <dgm:spPr/>
    </dgm:pt>
    <dgm:pt modelId="{CC968F95-7885-4391-886A-5F482A5B2A4C}" type="pres">
      <dgm:prSet presAssocID="{F1D29B70-7CA5-48F4-BD87-4B20E30EC3F0}" presName="LevelTwoTextNode" presStyleLbl="node4" presStyleIdx="15" presStyleCnt="24">
        <dgm:presLayoutVars>
          <dgm:chPref val="3"/>
        </dgm:presLayoutVars>
      </dgm:prSet>
      <dgm:spPr/>
    </dgm:pt>
    <dgm:pt modelId="{00C5EC16-6F0D-4416-8023-7113FFBCC976}" type="pres">
      <dgm:prSet presAssocID="{F1D29B70-7CA5-48F4-BD87-4B20E30EC3F0}" presName="level3hierChild" presStyleCnt="0"/>
      <dgm:spPr/>
    </dgm:pt>
    <dgm:pt modelId="{4B56487C-FFF4-49B8-9598-ADE89D2150E3}" type="pres">
      <dgm:prSet presAssocID="{00CB04E9-07EA-49CB-919C-945EA5500662}" presName="conn2-1" presStyleLbl="parChTrans1D4" presStyleIdx="16" presStyleCnt="24"/>
      <dgm:spPr/>
    </dgm:pt>
    <dgm:pt modelId="{9DF39753-8C89-42F4-B8AE-D779FB84641D}" type="pres">
      <dgm:prSet presAssocID="{00CB04E9-07EA-49CB-919C-945EA5500662}" presName="connTx" presStyleLbl="parChTrans1D4" presStyleIdx="16" presStyleCnt="24"/>
      <dgm:spPr/>
    </dgm:pt>
    <dgm:pt modelId="{0CE1251D-D065-49D6-A57E-6085828F06A1}" type="pres">
      <dgm:prSet presAssocID="{A5B976C6-01BE-428E-AB37-28A1AEDE4072}" presName="root2" presStyleCnt="0"/>
      <dgm:spPr/>
    </dgm:pt>
    <dgm:pt modelId="{97DEBD0A-0CFC-4A8E-8D82-01CE36D399B3}" type="pres">
      <dgm:prSet presAssocID="{A5B976C6-01BE-428E-AB37-28A1AEDE4072}" presName="LevelTwoTextNode" presStyleLbl="node4" presStyleIdx="16" presStyleCnt="24">
        <dgm:presLayoutVars>
          <dgm:chPref val="3"/>
        </dgm:presLayoutVars>
      </dgm:prSet>
      <dgm:spPr/>
    </dgm:pt>
    <dgm:pt modelId="{F8E3B6B8-DA8D-4A04-9229-B871090A9FB5}" type="pres">
      <dgm:prSet presAssocID="{A5B976C6-01BE-428E-AB37-28A1AEDE4072}" presName="level3hierChild" presStyleCnt="0"/>
      <dgm:spPr/>
    </dgm:pt>
    <dgm:pt modelId="{0C7006BA-AE9F-4945-B68A-ACC1D235B440}" type="pres">
      <dgm:prSet presAssocID="{186F57E3-6BFF-4668-917E-90C8EFDF0DB7}" presName="conn2-1" presStyleLbl="parChTrans1D4" presStyleIdx="17" presStyleCnt="24"/>
      <dgm:spPr/>
    </dgm:pt>
    <dgm:pt modelId="{F746784D-063B-4B92-B573-24CCBBF0E3B6}" type="pres">
      <dgm:prSet presAssocID="{186F57E3-6BFF-4668-917E-90C8EFDF0DB7}" presName="connTx" presStyleLbl="parChTrans1D4" presStyleIdx="17" presStyleCnt="24"/>
      <dgm:spPr/>
    </dgm:pt>
    <dgm:pt modelId="{385587AE-AA11-4717-AEED-EFC03792B69B}" type="pres">
      <dgm:prSet presAssocID="{50C9CCEC-6949-4253-A239-96F8A4714820}" presName="root2" presStyleCnt="0"/>
      <dgm:spPr/>
    </dgm:pt>
    <dgm:pt modelId="{274E0770-F9B7-4459-AFBE-8E0AE10CF3E3}" type="pres">
      <dgm:prSet presAssocID="{50C9CCEC-6949-4253-A239-96F8A4714820}" presName="LevelTwoTextNode" presStyleLbl="node4" presStyleIdx="17" presStyleCnt="24">
        <dgm:presLayoutVars>
          <dgm:chPref val="3"/>
        </dgm:presLayoutVars>
      </dgm:prSet>
      <dgm:spPr/>
    </dgm:pt>
    <dgm:pt modelId="{22046E5B-C5BD-4BB4-ADEC-831CFD25EEFC}" type="pres">
      <dgm:prSet presAssocID="{50C9CCEC-6949-4253-A239-96F8A4714820}" presName="level3hierChild" presStyleCnt="0"/>
      <dgm:spPr/>
    </dgm:pt>
    <dgm:pt modelId="{DD76F3CE-C1DB-4D71-A2F3-E44F51811359}" type="pres">
      <dgm:prSet presAssocID="{EE34F5EB-9AF4-4EA2-95AB-00A0646C620A}" presName="conn2-1" presStyleLbl="parChTrans1D3" presStyleIdx="3" presStyleCnt="4"/>
      <dgm:spPr/>
    </dgm:pt>
    <dgm:pt modelId="{89003109-1E4B-47FF-9FBC-9276285DEA53}" type="pres">
      <dgm:prSet presAssocID="{EE34F5EB-9AF4-4EA2-95AB-00A0646C620A}" presName="connTx" presStyleLbl="parChTrans1D3" presStyleIdx="3" presStyleCnt="4"/>
      <dgm:spPr/>
    </dgm:pt>
    <dgm:pt modelId="{5972EF3F-360C-4DFA-A481-11316511A725}" type="pres">
      <dgm:prSet presAssocID="{F23D28AE-F807-46E9-A558-8009ABC7A3D7}" presName="root2" presStyleCnt="0"/>
      <dgm:spPr/>
    </dgm:pt>
    <dgm:pt modelId="{7E8CEE97-B3A1-4A3A-A47D-38954EF6074A}" type="pres">
      <dgm:prSet presAssocID="{F23D28AE-F807-46E9-A558-8009ABC7A3D7}" presName="LevelTwoTextNode" presStyleLbl="node3" presStyleIdx="3" presStyleCnt="4" custScaleX="164490" custScaleY="103506">
        <dgm:presLayoutVars>
          <dgm:chPref val="3"/>
        </dgm:presLayoutVars>
      </dgm:prSet>
      <dgm:spPr/>
    </dgm:pt>
    <dgm:pt modelId="{21FF8524-43BE-44A8-854C-C8C08B1A76DF}" type="pres">
      <dgm:prSet presAssocID="{F23D28AE-F807-46E9-A558-8009ABC7A3D7}" presName="level3hierChild" presStyleCnt="0"/>
      <dgm:spPr/>
    </dgm:pt>
    <dgm:pt modelId="{90E2F778-EED2-42A5-9C4A-1B93DD055F6F}" type="pres">
      <dgm:prSet presAssocID="{6E277010-9BF4-4F62-B159-62D1E684C254}" presName="conn2-1" presStyleLbl="parChTrans1D4" presStyleIdx="18" presStyleCnt="24"/>
      <dgm:spPr/>
    </dgm:pt>
    <dgm:pt modelId="{71593A99-3CCF-4148-8417-D203A1874A8C}" type="pres">
      <dgm:prSet presAssocID="{6E277010-9BF4-4F62-B159-62D1E684C254}" presName="connTx" presStyleLbl="parChTrans1D4" presStyleIdx="18" presStyleCnt="24"/>
      <dgm:spPr/>
    </dgm:pt>
    <dgm:pt modelId="{16993F45-04AC-4322-AE4B-29538F74357F}" type="pres">
      <dgm:prSet presAssocID="{DE80E0DF-118B-493C-AA3E-C134572FB759}" presName="root2" presStyleCnt="0"/>
      <dgm:spPr/>
    </dgm:pt>
    <dgm:pt modelId="{6D6BC985-4EA3-4003-B785-3D6D512BEF1F}" type="pres">
      <dgm:prSet presAssocID="{DE80E0DF-118B-493C-AA3E-C134572FB759}" presName="LevelTwoTextNode" presStyleLbl="node4" presStyleIdx="18" presStyleCnt="24">
        <dgm:presLayoutVars>
          <dgm:chPref val="3"/>
        </dgm:presLayoutVars>
      </dgm:prSet>
      <dgm:spPr/>
    </dgm:pt>
    <dgm:pt modelId="{AB5C6101-A9D1-4737-AF3E-A6D512341731}" type="pres">
      <dgm:prSet presAssocID="{DE80E0DF-118B-493C-AA3E-C134572FB759}" presName="level3hierChild" presStyleCnt="0"/>
      <dgm:spPr/>
    </dgm:pt>
    <dgm:pt modelId="{9E5D7A7F-0186-4E93-A029-B3A119F8B49B}" type="pres">
      <dgm:prSet presAssocID="{90B8C633-2852-4870-9F52-7A815F191712}" presName="conn2-1" presStyleLbl="parChTrans1D4" presStyleIdx="19" presStyleCnt="24"/>
      <dgm:spPr/>
    </dgm:pt>
    <dgm:pt modelId="{B24F40FB-E386-4B06-9FC2-E674015521D4}" type="pres">
      <dgm:prSet presAssocID="{90B8C633-2852-4870-9F52-7A815F191712}" presName="connTx" presStyleLbl="parChTrans1D4" presStyleIdx="19" presStyleCnt="24"/>
      <dgm:spPr/>
    </dgm:pt>
    <dgm:pt modelId="{1E7FF79C-13AC-40A5-A2A6-4AADA3F5F36D}" type="pres">
      <dgm:prSet presAssocID="{639B8271-8583-4893-8F0A-75F23CC4E966}" presName="root2" presStyleCnt="0"/>
      <dgm:spPr/>
    </dgm:pt>
    <dgm:pt modelId="{77A05FA4-426E-4CDF-B610-0C4B78AA6979}" type="pres">
      <dgm:prSet presAssocID="{639B8271-8583-4893-8F0A-75F23CC4E966}" presName="LevelTwoTextNode" presStyleLbl="node4" presStyleIdx="19" presStyleCnt="24">
        <dgm:presLayoutVars>
          <dgm:chPref val="3"/>
        </dgm:presLayoutVars>
      </dgm:prSet>
      <dgm:spPr/>
    </dgm:pt>
    <dgm:pt modelId="{22700744-D00E-482A-AF86-929EE0C59CB2}" type="pres">
      <dgm:prSet presAssocID="{639B8271-8583-4893-8F0A-75F23CC4E966}" presName="level3hierChild" presStyleCnt="0"/>
      <dgm:spPr/>
    </dgm:pt>
    <dgm:pt modelId="{3F48A7A9-9E79-442F-9F2B-F77748974005}" type="pres">
      <dgm:prSet presAssocID="{09C40998-A815-49B5-8A3E-DC544D51A8B2}" presName="conn2-1" presStyleLbl="parChTrans1D4" presStyleIdx="20" presStyleCnt="24"/>
      <dgm:spPr/>
    </dgm:pt>
    <dgm:pt modelId="{AC012FDF-53E6-4588-902D-58E0510D0E79}" type="pres">
      <dgm:prSet presAssocID="{09C40998-A815-49B5-8A3E-DC544D51A8B2}" presName="connTx" presStyleLbl="parChTrans1D4" presStyleIdx="20" presStyleCnt="24"/>
      <dgm:spPr/>
    </dgm:pt>
    <dgm:pt modelId="{0FC18C89-B925-474C-A2EB-4ADE2D212BD0}" type="pres">
      <dgm:prSet presAssocID="{42139227-DDE4-4144-ABD2-42E22161B3FB}" presName="root2" presStyleCnt="0"/>
      <dgm:spPr/>
    </dgm:pt>
    <dgm:pt modelId="{A4895876-26D9-4EAA-A6E0-9701068C0C6F}" type="pres">
      <dgm:prSet presAssocID="{42139227-DDE4-4144-ABD2-42E22161B3FB}" presName="LevelTwoTextNode" presStyleLbl="node4" presStyleIdx="20" presStyleCnt="24">
        <dgm:presLayoutVars>
          <dgm:chPref val="3"/>
        </dgm:presLayoutVars>
      </dgm:prSet>
      <dgm:spPr/>
    </dgm:pt>
    <dgm:pt modelId="{65AB4806-3BEC-46E3-91CC-F4841BC9AB0B}" type="pres">
      <dgm:prSet presAssocID="{42139227-DDE4-4144-ABD2-42E22161B3FB}" presName="level3hierChild" presStyleCnt="0"/>
      <dgm:spPr/>
    </dgm:pt>
    <dgm:pt modelId="{3D9D8A61-C6F0-4775-A8DD-3CA3D3A29F2E}" type="pres">
      <dgm:prSet presAssocID="{2E1904C0-DB8E-4DF4-8DEE-B5D93D0FBD72}" presName="conn2-1" presStyleLbl="parChTrans1D4" presStyleIdx="21" presStyleCnt="24"/>
      <dgm:spPr/>
    </dgm:pt>
    <dgm:pt modelId="{0D880855-C6B2-4F61-9336-1B19243C06C9}" type="pres">
      <dgm:prSet presAssocID="{2E1904C0-DB8E-4DF4-8DEE-B5D93D0FBD72}" presName="connTx" presStyleLbl="parChTrans1D4" presStyleIdx="21" presStyleCnt="24"/>
      <dgm:spPr/>
    </dgm:pt>
    <dgm:pt modelId="{C9CCD4C5-13BE-4288-A846-59947516C4BD}" type="pres">
      <dgm:prSet presAssocID="{F1F9CEFD-2635-4C24-BCD3-60E74B243189}" presName="root2" presStyleCnt="0"/>
      <dgm:spPr/>
    </dgm:pt>
    <dgm:pt modelId="{B3393F86-EAB8-4465-BFB4-057F0B2F17B7}" type="pres">
      <dgm:prSet presAssocID="{F1F9CEFD-2635-4C24-BCD3-60E74B243189}" presName="LevelTwoTextNode" presStyleLbl="node4" presStyleIdx="21" presStyleCnt="24">
        <dgm:presLayoutVars>
          <dgm:chPref val="3"/>
        </dgm:presLayoutVars>
      </dgm:prSet>
      <dgm:spPr/>
    </dgm:pt>
    <dgm:pt modelId="{CA3DBD49-D536-40C4-BAAC-D7430C027C62}" type="pres">
      <dgm:prSet presAssocID="{F1F9CEFD-2635-4C24-BCD3-60E74B243189}" presName="level3hierChild" presStyleCnt="0"/>
      <dgm:spPr/>
    </dgm:pt>
    <dgm:pt modelId="{2F998816-B43F-4699-B31E-610A80A8B15F}" type="pres">
      <dgm:prSet presAssocID="{746D66C3-C1BF-4704-80D9-30D06BCC1E86}" presName="conn2-1" presStyleLbl="parChTrans1D4" presStyleIdx="22" presStyleCnt="24"/>
      <dgm:spPr/>
    </dgm:pt>
    <dgm:pt modelId="{19AECC9E-27B3-41B0-B7F2-562AFD5DD996}" type="pres">
      <dgm:prSet presAssocID="{746D66C3-C1BF-4704-80D9-30D06BCC1E86}" presName="connTx" presStyleLbl="parChTrans1D4" presStyleIdx="22" presStyleCnt="24"/>
      <dgm:spPr/>
    </dgm:pt>
    <dgm:pt modelId="{02AFD7FB-FFE7-437E-8BAD-743F185D513D}" type="pres">
      <dgm:prSet presAssocID="{7E44C2D8-F2C8-4848-B5FA-F052245E6890}" presName="root2" presStyleCnt="0"/>
      <dgm:spPr/>
    </dgm:pt>
    <dgm:pt modelId="{283D6BC9-AA60-4D6B-B593-AFCF58B4F7C5}" type="pres">
      <dgm:prSet presAssocID="{7E44C2D8-F2C8-4848-B5FA-F052245E6890}" presName="LevelTwoTextNode" presStyleLbl="node4" presStyleIdx="22" presStyleCnt="24">
        <dgm:presLayoutVars>
          <dgm:chPref val="3"/>
        </dgm:presLayoutVars>
      </dgm:prSet>
      <dgm:spPr/>
    </dgm:pt>
    <dgm:pt modelId="{A8B531B6-794A-442B-93FD-EA713FDC1198}" type="pres">
      <dgm:prSet presAssocID="{7E44C2D8-F2C8-4848-B5FA-F052245E6890}" presName="level3hierChild" presStyleCnt="0"/>
      <dgm:spPr/>
    </dgm:pt>
    <dgm:pt modelId="{0B51E2A2-F6B0-465E-B2D6-838A44229E0A}" type="pres">
      <dgm:prSet presAssocID="{89EC7F4B-2418-4F08-A0DF-5149ECD3B8C5}" presName="conn2-1" presStyleLbl="parChTrans1D4" presStyleIdx="23" presStyleCnt="24"/>
      <dgm:spPr/>
    </dgm:pt>
    <dgm:pt modelId="{5D9E32B6-C038-4E3C-A372-6EFDFE51622B}" type="pres">
      <dgm:prSet presAssocID="{89EC7F4B-2418-4F08-A0DF-5149ECD3B8C5}" presName="connTx" presStyleLbl="parChTrans1D4" presStyleIdx="23" presStyleCnt="24"/>
      <dgm:spPr/>
    </dgm:pt>
    <dgm:pt modelId="{007464C8-07A4-43D2-B75F-642CC8D9DFA7}" type="pres">
      <dgm:prSet presAssocID="{00275F6D-D484-490C-9973-1E223F9A3142}" presName="root2" presStyleCnt="0"/>
      <dgm:spPr/>
    </dgm:pt>
    <dgm:pt modelId="{10514354-AB76-4233-9713-897F974E6505}" type="pres">
      <dgm:prSet presAssocID="{00275F6D-D484-490C-9973-1E223F9A3142}" presName="LevelTwoTextNode" presStyleLbl="node4" presStyleIdx="23" presStyleCnt="24">
        <dgm:presLayoutVars>
          <dgm:chPref val="3"/>
        </dgm:presLayoutVars>
      </dgm:prSet>
      <dgm:spPr/>
    </dgm:pt>
    <dgm:pt modelId="{AA1C5D03-76DA-4C90-BCAE-320F5F742F3B}" type="pres">
      <dgm:prSet presAssocID="{00275F6D-D484-490C-9973-1E223F9A3142}" presName="level3hierChild" presStyleCnt="0"/>
      <dgm:spPr/>
    </dgm:pt>
  </dgm:ptLst>
  <dgm:cxnLst>
    <dgm:cxn modelId="{F4E02F04-FA4B-41FF-B65D-62A77DDEC598}" srcId="{3D248755-1104-4909-A9DA-B377DD5E037D}" destId="{32CF53A8-BA51-4692-81A2-795E0AE72B89}" srcOrd="1" destOrd="0" parTransId="{F4A28AEF-A3A7-400C-9A6D-A61632627E49}" sibTransId="{EFDB0DD2-753C-400E-80C3-DC9331DF60AD}"/>
    <dgm:cxn modelId="{F1E08004-32A0-4116-901F-130A23F3559B}" type="presOf" srcId="{420350D9-861C-4109-89BF-D5D14F86C01D}" destId="{8CDCEA87-D894-4947-AB2A-3B810B7067C0}" srcOrd="0" destOrd="0" presId="urn:microsoft.com/office/officeart/2005/8/layout/hierarchy2"/>
    <dgm:cxn modelId="{0EF64B08-D67B-4BFC-A643-BCAF9D92F770}" type="presOf" srcId="{A5B976C6-01BE-428E-AB37-28A1AEDE4072}" destId="{97DEBD0A-0CFC-4A8E-8D82-01CE36D399B3}" srcOrd="0" destOrd="0" presId="urn:microsoft.com/office/officeart/2005/8/layout/hierarchy2"/>
    <dgm:cxn modelId="{BFE9C00A-CBBF-469E-9342-76FF5551AE60}" type="presOf" srcId="{8CC928A8-2061-4818-8546-35C300C83D21}" destId="{A9FCA712-D53A-4A0E-903E-8B3BEA5C23BE}" srcOrd="1" destOrd="0" presId="urn:microsoft.com/office/officeart/2005/8/layout/hierarchy2"/>
    <dgm:cxn modelId="{5034000E-9E18-41AA-8C95-B6C0D944805C}" type="presOf" srcId="{DDE48ED6-E5BB-48FF-BF6C-4485AD8E1AE4}" destId="{F37340F6-281E-4DF9-88A2-78D327647F28}" srcOrd="1" destOrd="0" presId="urn:microsoft.com/office/officeart/2005/8/layout/hierarchy2"/>
    <dgm:cxn modelId="{71562010-3F2E-4589-8900-55BFB09570EB}" srcId="{3F1796D0-CA2D-4197-B3B1-9E3D6A8CE943}" destId="{D6BD2921-5811-46CE-B044-F98D9A4683EE}" srcOrd="1" destOrd="0" parTransId="{B9DC4CF8-704C-497C-BED4-66112405600A}" sibTransId="{96530A28-3BD4-4880-8272-0324C7825226}"/>
    <dgm:cxn modelId="{FD206017-6651-4551-A8B7-38EAB742224A}" type="presOf" srcId="{7CE21C1F-329A-4D74-8860-D08FF0EA6D91}" destId="{E786D38D-BB4B-406A-B485-A340EDBB918C}" srcOrd="0" destOrd="0" presId="urn:microsoft.com/office/officeart/2005/8/layout/hierarchy2"/>
    <dgm:cxn modelId="{CB99A817-F74A-468A-B4B8-454A8C01A3CE}" type="presOf" srcId="{B9DC4CF8-704C-497C-BED4-66112405600A}" destId="{EE0700B7-8354-4233-B125-6DFC94C8A6AF}" srcOrd="1" destOrd="0" presId="urn:microsoft.com/office/officeart/2005/8/layout/hierarchy2"/>
    <dgm:cxn modelId="{7E20361A-FDB5-473C-B6D9-152CC9BC8A54}" type="presOf" srcId="{F4A28AEF-A3A7-400C-9A6D-A61632627E49}" destId="{F6A040C7-64F5-4C6C-8AD1-30AC04E947B3}" srcOrd="1" destOrd="0" presId="urn:microsoft.com/office/officeart/2005/8/layout/hierarchy2"/>
    <dgm:cxn modelId="{E10CD31B-FD5C-46AA-BD57-B855EE35F596}" srcId="{F1F9CEFD-2635-4C24-BCD3-60E74B243189}" destId="{7E44C2D8-F2C8-4848-B5FA-F052245E6890}" srcOrd="0" destOrd="0" parTransId="{746D66C3-C1BF-4704-80D9-30D06BCC1E86}" sibTransId="{D9F72EE0-F65E-4D07-8053-417C856F23E2}"/>
    <dgm:cxn modelId="{8F56211C-097C-4424-AF8B-0F8DAEEE8BCF}" srcId="{1D52D439-B32E-4753-A7A0-339FB006E566}" destId="{7444C443-ACCD-465C-A642-F611548CA117}" srcOrd="1" destOrd="0" parTransId="{B0AE1B0D-42E7-4006-BAF7-44C1DC12282A}" sibTransId="{623FAEB7-3EEA-4A5B-A2B6-0B43979C141D}"/>
    <dgm:cxn modelId="{5CC93D1F-52AC-42DB-97BC-C8D9E49A48A5}" srcId="{00EB95A6-D648-4AFE-AFBA-29C9885E3423}" destId="{0C7F783C-49FD-4FD2-920E-0F64A1A3088A}" srcOrd="0" destOrd="0" parTransId="{142981C7-A6AC-4CD5-B722-8AC40FD063D1}" sibTransId="{629E692F-5853-4E83-828F-C29BC73C7D7C}"/>
    <dgm:cxn modelId="{90D76020-E7C5-4558-8B5E-165C09987A02}" type="presOf" srcId="{F1F9CEFD-2635-4C24-BCD3-60E74B243189}" destId="{B3393F86-EAB8-4465-BFB4-057F0B2F17B7}" srcOrd="0" destOrd="0" presId="urn:microsoft.com/office/officeart/2005/8/layout/hierarchy2"/>
    <dgm:cxn modelId="{B3E63F28-C6E5-4F63-B04D-0CD3180684F5}" type="presOf" srcId="{5755F8D8-6B21-4DBC-ABDF-88D4DDA50472}" destId="{278F1724-9687-47FC-B173-4E52A7E1C2AA}" srcOrd="0" destOrd="0" presId="urn:microsoft.com/office/officeart/2005/8/layout/hierarchy2"/>
    <dgm:cxn modelId="{6FB2EE29-057F-4C9F-B99C-06AAFA82B867}" type="presOf" srcId="{00CB04E9-07EA-49CB-919C-945EA5500662}" destId="{9DF39753-8C89-42F4-B8AE-D779FB84641D}" srcOrd="1" destOrd="0" presId="urn:microsoft.com/office/officeart/2005/8/layout/hierarchy2"/>
    <dgm:cxn modelId="{F62FDF2F-F7B8-4E2E-BA03-3348CD89AFC3}" type="presOf" srcId="{21ABAAF2-D8E6-4978-8077-74452B85E1FB}" destId="{36FB8830-FEE3-445C-BB28-216B83B70F3B}" srcOrd="0" destOrd="0" presId="urn:microsoft.com/office/officeart/2005/8/layout/hierarchy2"/>
    <dgm:cxn modelId="{98810931-3306-49A6-B9CE-78BBB42977B6}" type="presOf" srcId="{629CDDF8-EF13-4720-BE72-4DD6D844DA2D}" destId="{435469E3-799F-46C6-9D7C-C707602F6EE8}" srcOrd="0" destOrd="0" presId="urn:microsoft.com/office/officeart/2005/8/layout/hierarchy2"/>
    <dgm:cxn modelId="{1073FA31-6777-43A6-BA1D-DA3527400204}" type="presOf" srcId="{B9DC4CF8-704C-497C-BED4-66112405600A}" destId="{C76129B8-F961-44B4-84D6-2D0877259F80}" srcOrd="0" destOrd="0" presId="urn:microsoft.com/office/officeart/2005/8/layout/hierarchy2"/>
    <dgm:cxn modelId="{030C5632-AD13-4D47-8F4F-D57A30C6165B}" type="presOf" srcId="{746D66C3-C1BF-4704-80D9-30D06BCC1E86}" destId="{2F998816-B43F-4699-B31E-610A80A8B15F}" srcOrd="0" destOrd="0" presId="urn:microsoft.com/office/officeart/2005/8/layout/hierarchy2"/>
    <dgm:cxn modelId="{36EED835-C7B0-4A2B-A525-E2185E56341A}" type="presOf" srcId="{142981C7-A6AC-4CD5-B722-8AC40FD063D1}" destId="{D8968794-B881-48C5-8790-B2F2627AE7A2}" srcOrd="0" destOrd="0" presId="urn:microsoft.com/office/officeart/2005/8/layout/hierarchy2"/>
    <dgm:cxn modelId="{A1235637-E765-4E25-A53A-2FE95695A365}" type="presOf" srcId="{2E1904C0-DB8E-4DF4-8DEE-B5D93D0FBD72}" destId="{0D880855-C6B2-4F61-9336-1B19243C06C9}" srcOrd="1" destOrd="0" presId="urn:microsoft.com/office/officeart/2005/8/layout/hierarchy2"/>
    <dgm:cxn modelId="{89859D37-FCB1-49B1-8097-89C9E937E27F}" type="presOf" srcId="{B0AE1B0D-42E7-4006-BAF7-44C1DC12282A}" destId="{7B01851A-0247-4B9B-B8B6-C5C175E13D52}" srcOrd="1" destOrd="0" presId="urn:microsoft.com/office/officeart/2005/8/layout/hierarchy2"/>
    <dgm:cxn modelId="{0D78913A-23AC-4F8A-8272-55869B69B337}" srcId="{1D52D439-B32E-4753-A7A0-339FB006E566}" destId="{522B36E0-CC44-44E8-8C02-65D9DBDFB234}" srcOrd="0" destOrd="0" parTransId="{453DBCD1-3D57-4004-8049-D90FA7A0A8D5}" sibTransId="{FE3EFFB0-1200-4116-B528-7CA779F00E65}"/>
    <dgm:cxn modelId="{56A8523B-D37D-48A8-A944-83B8C8CE1C11}" type="presOf" srcId="{C64E01F2-3CB4-44B7-ACFE-AECC1B5561CF}" destId="{93FBF3BD-5A69-4ECE-A42A-DF7F871C6AE5}" srcOrd="0" destOrd="0" presId="urn:microsoft.com/office/officeart/2005/8/layout/hierarchy2"/>
    <dgm:cxn modelId="{BD56EB40-8093-483B-987A-07F528FB558A}" type="presOf" srcId="{453DBCD1-3D57-4004-8049-D90FA7A0A8D5}" destId="{DE9E13B9-E1E9-4361-AE7F-ABF968132C54}" srcOrd="0" destOrd="0" presId="urn:microsoft.com/office/officeart/2005/8/layout/hierarchy2"/>
    <dgm:cxn modelId="{829E8F5B-DBE9-45FA-BA8F-2E638E50BF3D}" type="presOf" srcId="{F4A28AEF-A3A7-400C-9A6D-A61632627E49}" destId="{DAF467C7-6EA7-4C0E-A03B-49D3DEEF701F}" srcOrd="0" destOrd="0" presId="urn:microsoft.com/office/officeart/2005/8/layout/hierarchy2"/>
    <dgm:cxn modelId="{DA423E5F-EAF8-45F7-ADC6-9315DD44668E}" type="presOf" srcId="{42139227-DDE4-4144-ABD2-42E22161B3FB}" destId="{A4895876-26D9-4EAA-A6E0-9701068C0C6F}" srcOrd="0" destOrd="0" presId="urn:microsoft.com/office/officeart/2005/8/layout/hierarchy2"/>
    <dgm:cxn modelId="{CE5D7B42-118B-40B1-961F-017639D1C515}" type="presOf" srcId="{B257E667-C882-44D9-971B-FCC35F385C39}" destId="{BD5755CE-A5B6-47B8-9861-8EB1FC350D0B}" srcOrd="0" destOrd="0" presId="urn:microsoft.com/office/officeart/2005/8/layout/hierarchy2"/>
    <dgm:cxn modelId="{C0766065-947D-4C0C-9A37-415FBE8790F7}" srcId="{01733B4C-4452-405B-8457-BA83BB853D11}" destId="{B64EA2B6-79E0-407B-BEEF-6B67A54798A1}" srcOrd="0" destOrd="0" parTransId="{C64E01F2-3CB4-44B7-ACFE-AECC1B5561CF}" sibTransId="{6DEB6E70-90A2-4D09-A232-3AB0FACF91F2}"/>
    <dgm:cxn modelId="{111EFD46-7307-48A2-BDB8-A8B3E4EA4D02}" srcId="{0C7F783C-49FD-4FD2-920E-0F64A1A3088A}" destId="{3D248755-1104-4909-A9DA-B377DD5E037D}" srcOrd="0" destOrd="0" parTransId="{53B65E28-4CD6-4FD0-BA13-470DF2CAA783}" sibTransId="{49E286CF-D3EA-4DB2-9D25-53553C167C86}"/>
    <dgm:cxn modelId="{CACBA967-9FAB-4802-B88C-81BDC1A0D48F}" type="presOf" srcId="{8CC928A8-2061-4818-8546-35C300C83D21}" destId="{2ECD50C4-8033-4220-ACB6-BE1F215A6EB8}" srcOrd="0" destOrd="0" presId="urn:microsoft.com/office/officeart/2005/8/layout/hierarchy2"/>
    <dgm:cxn modelId="{5E4FA66A-E947-4161-9C97-6ED444717EAC}" type="presOf" srcId="{142981C7-A6AC-4CD5-B722-8AC40FD063D1}" destId="{FA1E2AC4-0C75-4B91-AD29-4250854EE0FA}" srcOrd="1" destOrd="0" presId="urn:microsoft.com/office/officeart/2005/8/layout/hierarchy2"/>
    <dgm:cxn modelId="{8EA82A4B-FAAE-4B95-A142-CB4C0F4088F1}" srcId="{01733B4C-4452-405B-8457-BA83BB853D11}" destId="{D2D10AAD-0164-46E1-829A-A615FC82140F}" srcOrd="1" destOrd="0" parTransId="{8E1487B6-8A70-482D-B340-A4529CF34467}" sibTransId="{D4BC3AA1-E004-4024-A4A1-1FB518DA4278}"/>
    <dgm:cxn modelId="{F983D64B-C288-46CA-A858-B0D465211EB4}" type="presOf" srcId="{B9CFB027-FC74-42E1-9112-3F0BD879A79F}" destId="{FCE7B1D2-C1C6-40B6-8347-7FAA6039049B}" srcOrd="1" destOrd="0" presId="urn:microsoft.com/office/officeart/2005/8/layout/hierarchy2"/>
    <dgm:cxn modelId="{006EE66B-57F9-4261-A175-BBE78B486BCE}" srcId="{F1D29B70-7CA5-48F4-BD87-4B20E30EC3F0}" destId="{A5B976C6-01BE-428E-AB37-28A1AEDE4072}" srcOrd="0" destOrd="0" parTransId="{00CB04E9-07EA-49CB-919C-945EA5500662}" sibTransId="{2BD45C8A-A828-4C11-95F2-AA6A9016C226}"/>
    <dgm:cxn modelId="{D63A144C-8C25-463C-AEDC-172382F49E85}" type="presOf" srcId="{1D52D439-B32E-4753-A7A0-339FB006E566}" destId="{6E4FD03D-C11B-4DF1-AAF2-90B4E581A602}" srcOrd="0" destOrd="0" presId="urn:microsoft.com/office/officeart/2005/8/layout/hierarchy2"/>
    <dgm:cxn modelId="{3080866C-3F3D-49AD-948C-D2A1891605D8}" type="presOf" srcId="{2E1904C0-DB8E-4DF4-8DEE-B5D93D0FBD72}" destId="{3D9D8A61-C6F0-4775-A8DD-3CA3D3A29F2E}" srcOrd="0" destOrd="0" presId="urn:microsoft.com/office/officeart/2005/8/layout/hierarchy2"/>
    <dgm:cxn modelId="{793BC64C-313A-42D8-ADBD-8ECB6CB564A6}" type="presOf" srcId="{90B8C633-2852-4870-9F52-7A815F191712}" destId="{9E5D7A7F-0186-4E93-A029-B3A119F8B49B}" srcOrd="0" destOrd="0" presId="urn:microsoft.com/office/officeart/2005/8/layout/hierarchy2"/>
    <dgm:cxn modelId="{9420854E-0EBB-415B-A33C-5928824F3ED1}" type="presOf" srcId="{629CDDF8-EF13-4720-BE72-4DD6D844DA2D}" destId="{CBC94180-E8A4-40A6-A895-88486BEED5CE}" srcOrd="1" destOrd="0" presId="urn:microsoft.com/office/officeart/2005/8/layout/hierarchy2"/>
    <dgm:cxn modelId="{F934C86E-00AD-4582-BD87-01966B11A42B}" type="presOf" srcId="{E6CFC575-42A3-4C1F-9331-D91FE90C1D63}" destId="{17902552-55AB-414C-A59C-99271DF771B3}" srcOrd="0" destOrd="0" presId="urn:microsoft.com/office/officeart/2005/8/layout/hierarchy2"/>
    <dgm:cxn modelId="{74217B6F-132D-4ECD-BC2E-26617F75EF1E}" srcId="{DE80E0DF-118B-493C-AA3E-C134572FB759}" destId="{639B8271-8583-4893-8F0A-75F23CC4E966}" srcOrd="0" destOrd="0" parTransId="{90B8C633-2852-4870-9F52-7A815F191712}" sibTransId="{20D5A725-86EE-4C78-9A0F-C14E73EF68FE}"/>
    <dgm:cxn modelId="{746D0070-9F82-45E9-A1D5-E21EFB02254E}" type="presOf" srcId="{F76D3BD4-05E1-47B9-A6B1-4DF1EB4BE05C}" destId="{71A8B987-EFB0-4FEC-849F-F382A2B323E3}" srcOrd="1" destOrd="0" presId="urn:microsoft.com/office/officeart/2005/8/layout/hierarchy2"/>
    <dgm:cxn modelId="{39943A51-88CE-491A-88D1-055466FE3D3A}" type="presOf" srcId="{3020ED8B-91B8-4AAD-9721-15B3028326D0}" destId="{967961B5-DE4D-4477-AF5D-6FE630FACB4A}" srcOrd="0" destOrd="0" presId="urn:microsoft.com/office/officeart/2005/8/layout/hierarchy2"/>
    <dgm:cxn modelId="{31D73352-5D3E-4B56-8D43-1384BD8C4ACD}" type="presOf" srcId="{D2D10AAD-0164-46E1-829A-A615FC82140F}" destId="{01A4B7E3-5CE7-47C9-B755-6436C1FF1E74}" srcOrd="0" destOrd="0" presId="urn:microsoft.com/office/officeart/2005/8/layout/hierarchy2"/>
    <dgm:cxn modelId="{97D96A52-2BE6-4DB9-82BA-0C9666ADD444}" srcId="{32CF53A8-BA51-4692-81A2-795E0AE72B89}" destId="{3020ED8B-91B8-4AAD-9721-15B3028326D0}" srcOrd="1" destOrd="0" parTransId="{21ABAAF2-D8E6-4978-8077-74452B85E1FB}" sibTransId="{16E65285-40F2-417F-A711-BE69C6FC7E4F}"/>
    <dgm:cxn modelId="{4063EA54-4CCD-42E4-8EF8-A04CBED0FB8B}" type="presOf" srcId="{3D248755-1104-4909-A9DA-B377DD5E037D}" destId="{5D8D0C46-66CE-445E-9BC8-2B69D7F9DCDF}" srcOrd="0" destOrd="0" presId="urn:microsoft.com/office/officeart/2005/8/layout/hierarchy2"/>
    <dgm:cxn modelId="{02424275-C7BF-4611-8910-84D8B55ED128}" type="presOf" srcId="{B257E667-C882-44D9-971B-FCC35F385C39}" destId="{C2D47DEE-7D95-4C51-A8FF-462043DACF47}" srcOrd="1" destOrd="0" presId="urn:microsoft.com/office/officeart/2005/8/layout/hierarchy2"/>
    <dgm:cxn modelId="{F147FA75-1F17-4100-963B-2BBA14A82889}" type="presOf" srcId="{7E44C2D8-F2C8-4848-B5FA-F052245E6890}" destId="{283D6BC9-AA60-4D6B-B593-AFCF58B4F7C5}" srcOrd="0" destOrd="0" presId="urn:microsoft.com/office/officeart/2005/8/layout/hierarchy2"/>
    <dgm:cxn modelId="{546A8D58-33BC-4D79-9F08-747A22E22512}" srcId="{35BC267A-ADB9-4FC3-9B2F-02C44427FA00}" destId="{0C140402-CDFC-4FC8-A7A8-DFAF887119EA}" srcOrd="0" destOrd="0" parTransId="{8CC928A8-2061-4818-8546-35C300C83D21}" sibTransId="{E647184E-78B7-4D3E-A968-0E8A6AB0DD0C}"/>
    <dgm:cxn modelId="{EE64CF58-081B-43FB-9FC9-DAF41AD42FBD}" type="presOf" srcId="{3F1796D0-CA2D-4197-B3B1-9E3D6A8CE943}" destId="{F0879BC4-F159-4CB2-90DA-EC2A6DEE3B3F}" srcOrd="0" destOrd="0" presId="urn:microsoft.com/office/officeart/2005/8/layout/hierarchy2"/>
    <dgm:cxn modelId="{24448859-35AC-43A0-A5AA-9C06157329C9}" type="presOf" srcId="{53B65E28-4CD6-4FD0-BA13-470DF2CAA783}" destId="{E56CDFED-6C31-4F9B-97BA-F9DE20F34637}" srcOrd="0" destOrd="0" presId="urn:microsoft.com/office/officeart/2005/8/layout/hierarchy2"/>
    <dgm:cxn modelId="{84D6675A-B6A2-4E66-B7CE-9835DD847761}" type="presOf" srcId="{09C40998-A815-49B5-8A3E-DC544D51A8B2}" destId="{AC012FDF-53E6-4588-902D-58E0510D0E79}" srcOrd="1" destOrd="0" presId="urn:microsoft.com/office/officeart/2005/8/layout/hierarchy2"/>
    <dgm:cxn modelId="{9C88AD7A-FEF4-4AB2-B7F4-D0B3007BA34C}" type="presOf" srcId="{01733B4C-4452-405B-8457-BA83BB853D11}" destId="{1D7284A9-9617-41E5-A6B3-BC0F45359994}" srcOrd="0" destOrd="0" presId="urn:microsoft.com/office/officeart/2005/8/layout/hierarchy2"/>
    <dgm:cxn modelId="{3AFDB35A-F572-42EA-B8C9-D60B23CAA2F6}" type="presOf" srcId="{35BC267A-ADB9-4FC3-9B2F-02C44427FA00}" destId="{BD51D6FD-93B0-4EF2-A2B2-1A7D11FBAFD4}" srcOrd="0" destOrd="0" presId="urn:microsoft.com/office/officeart/2005/8/layout/hierarchy2"/>
    <dgm:cxn modelId="{455A8C7B-1409-47EB-9E38-76A7C9519268}" type="presOf" srcId="{F23D28AE-F807-46E9-A558-8009ABC7A3D7}" destId="{7E8CEE97-B3A1-4A3A-A47D-38954EF6074A}" srcOrd="0" destOrd="0" presId="urn:microsoft.com/office/officeart/2005/8/layout/hierarchy2"/>
    <dgm:cxn modelId="{99F53F7C-0CE5-40F5-8D08-0AE0D5F47473}" srcId="{35BC267A-ADB9-4FC3-9B2F-02C44427FA00}" destId="{420350D9-861C-4109-89BF-D5D14F86C01D}" srcOrd="1" destOrd="0" parTransId="{629CDDF8-EF13-4720-BE72-4DD6D844DA2D}" sibTransId="{9E98CCE9-598A-41E9-8B6A-ADE80FEA7026}"/>
    <dgm:cxn modelId="{513ECF7C-BC24-434D-A031-6337E2CF729C}" type="presOf" srcId="{89EC7F4B-2418-4F08-A0DF-5149ECD3B8C5}" destId="{5D9E32B6-C038-4E3C-A372-6EFDFE51622B}" srcOrd="1" destOrd="0" presId="urn:microsoft.com/office/officeart/2005/8/layout/hierarchy2"/>
    <dgm:cxn modelId="{46B9D47F-E9CF-4329-AB4E-E17AE0D9A37C}" type="presOf" srcId="{89EC7F4B-2418-4F08-A0DF-5149ECD3B8C5}" destId="{0B51E2A2-F6B0-465E-B2D6-838A44229E0A}" srcOrd="0" destOrd="0" presId="urn:microsoft.com/office/officeart/2005/8/layout/hierarchy2"/>
    <dgm:cxn modelId="{9BC0DB81-A4F5-4D51-9F48-0CD362132CD0}" type="presOf" srcId="{522B36E0-CC44-44E8-8C02-65D9DBDFB234}" destId="{C1A4DE43-F544-4AF2-8B72-CAE1F095D320}" srcOrd="0" destOrd="0" presId="urn:microsoft.com/office/officeart/2005/8/layout/hierarchy2"/>
    <dgm:cxn modelId="{5F266D85-1CEB-4AAC-95D3-C9FC66B1A3A4}" type="presOf" srcId="{B0AE1B0D-42E7-4006-BAF7-44C1DC12282A}" destId="{A5C3E5DC-B6EC-46CC-AB14-50904C471297}" srcOrd="0" destOrd="0" presId="urn:microsoft.com/office/officeart/2005/8/layout/hierarchy2"/>
    <dgm:cxn modelId="{707F4E86-33F5-4A5C-9E32-B75811FEB190}" type="presOf" srcId="{959FF91E-3D2D-43A7-AB13-C0C7F556185D}" destId="{2136EFD7-DC65-4190-B405-DC137BBBFB02}" srcOrd="0" destOrd="0" presId="urn:microsoft.com/office/officeart/2005/8/layout/hierarchy2"/>
    <dgm:cxn modelId="{D1EB4388-E5DD-4E5C-BB60-712AF8F30050}" type="presOf" srcId="{00CB04E9-07EA-49CB-919C-945EA5500662}" destId="{4B56487C-FFF4-49B8-9598-ADE89D2150E3}" srcOrd="0" destOrd="0" presId="urn:microsoft.com/office/officeart/2005/8/layout/hierarchy2"/>
    <dgm:cxn modelId="{D4B08C89-F4B5-4D43-8AEE-5688587213CD}" type="presOf" srcId="{6E277010-9BF4-4F62-B159-62D1E684C254}" destId="{71593A99-3CCF-4148-8417-D203A1874A8C}" srcOrd="1" destOrd="0" presId="urn:microsoft.com/office/officeart/2005/8/layout/hierarchy2"/>
    <dgm:cxn modelId="{64F78F89-458C-4FDB-AB67-9C5F6FAEB941}" type="presOf" srcId="{0C7F783C-49FD-4FD2-920E-0F64A1A3088A}" destId="{6B0FBB78-8D78-4E33-B3EC-3887B77DDA14}" srcOrd="0" destOrd="0" presId="urn:microsoft.com/office/officeart/2005/8/layout/hierarchy2"/>
    <dgm:cxn modelId="{01F4878C-CB0B-433D-A3BF-00EFF19F7C56}" type="presOf" srcId="{6E277010-9BF4-4F62-B159-62D1E684C254}" destId="{90E2F778-EED2-42A5-9C4A-1B93DD055F6F}" srcOrd="0" destOrd="0" presId="urn:microsoft.com/office/officeart/2005/8/layout/hierarchy2"/>
    <dgm:cxn modelId="{B273828D-39D6-4D23-87DF-909F9C9C8134}" srcId="{F1D29B70-7CA5-48F4-BD87-4B20E30EC3F0}" destId="{50C9CCEC-6949-4253-A239-96F8A4714820}" srcOrd="1" destOrd="0" parTransId="{186F57E3-6BFF-4668-917E-90C8EFDF0DB7}" sibTransId="{658F9453-A8C6-46BA-80F6-5CF9512AC7C1}"/>
    <dgm:cxn modelId="{4E5A2E9A-37A9-4969-A47D-E7E33331F433}" type="presOf" srcId="{EE34F5EB-9AF4-4EA2-95AB-00A0646C620A}" destId="{89003109-1E4B-47FF-9FBC-9276285DEA53}" srcOrd="1" destOrd="0" presId="urn:microsoft.com/office/officeart/2005/8/layout/hierarchy2"/>
    <dgm:cxn modelId="{DE6B259C-3A4F-475A-B403-8B1481B20CB8}" type="presOf" srcId="{C64E01F2-3CB4-44B7-ACFE-AECC1B5561CF}" destId="{6BB2A6C6-0BBB-42D7-B594-99F170797BBA}" srcOrd="1" destOrd="0" presId="urn:microsoft.com/office/officeart/2005/8/layout/hierarchy2"/>
    <dgm:cxn modelId="{7135849D-E914-4EE0-A85B-C768E4ABE3BD}" type="presOf" srcId="{453DBCD1-3D57-4004-8049-D90FA7A0A8D5}" destId="{2DB88A5C-A520-4E9B-A473-D4C22EA8C5CD}" srcOrd="1" destOrd="0" presId="urn:microsoft.com/office/officeart/2005/8/layout/hierarchy2"/>
    <dgm:cxn modelId="{8882B59E-733F-469D-A092-87C21BADF7C2}" type="presOf" srcId="{EE34F5EB-9AF4-4EA2-95AB-00A0646C620A}" destId="{DD76F3CE-C1DB-4D71-A2F3-E44F51811359}" srcOrd="0" destOrd="0" presId="urn:microsoft.com/office/officeart/2005/8/layout/hierarchy2"/>
    <dgm:cxn modelId="{F67A61A0-DA5B-435C-A1A2-BCDDDBA2C100}" type="presOf" srcId="{F76D3BD4-05E1-47B9-A6B1-4DF1EB4BE05C}" destId="{A782C893-9F05-4D64-9E06-8E7BC98B8DCD}" srcOrd="0" destOrd="0" presId="urn:microsoft.com/office/officeart/2005/8/layout/hierarchy2"/>
    <dgm:cxn modelId="{FBEF34A2-9355-47FE-895A-865262C99137}" type="presOf" srcId="{21ABAAF2-D8E6-4978-8077-74452B85E1FB}" destId="{C6BDD9A6-77F3-4575-A7BA-20B395C1CFE6}" srcOrd="1" destOrd="0" presId="urn:microsoft.com/office/officeart/2005/8/layout/hierarchy2"/>
    <dgm:cxn modelId="{ED997AA4-5E5B-4411-83D2-B6EC30727AA1}" type="presOf" srcId="{186F57E3-6BFF-4668-917E-90C8EFDF0DB7}" destId="{0C7006BA-AE9F-4945-B68A-ACC1D235B440}" srcOrd="0" destOrd="0" presId="urn:microsoft.com/office/officeart/2005/8/layout/hierarchy2"/>
    <dgm:cxn modelId="{625F52A5-DE8B-44B1-B999-462A1246E891}" srcId="{DF94A834-0939-4387-AF65-23C066FF23D5}" destId="{00EB95A6-D648-4AFE-AFBA-29C9885E3423}" srcOrd="0" destOrd="0" parTransId="{547016F4-4D58-4E8B-B95D-BE046E73AAE9}" sibTransId="{7BE28213-5F13-4E65-B093-26E572623F35}"/>
    <dgm:cxn modelId="{E9BBC6A6-6CEA-4566-BCB8-6F7698D6CB9F}" type="presOf" srcId="{90B8C633-2852-4870-9F52-7A815F191712}" destId="{B24F40FB-E386-4B06-9FC2-E674015521D4}" srcOrd="1" destOrd="0" presId="urn:microsoft.com/office/officeart/2005/8/layout/hierarchy2"/>
    <dgm:cxn modelId="{66A519A9-B8EB-499C-B54C-957823E7056D}" srcId="{D1C6C0B5-0F8A-43AC-AE32-58A14FB3997F}" destId="{90548943-3E1C-433C-97C1-78DCB7743440}" srcOrd="0" destOrd="0" parTransId="{959FF91E-3D2D-43A7-AB13-C0C7F556185D}" sibTransId="{07904800-694A-4F4B-89CE-4F6D66B52AAA}"/>
    <dgm:cxn modelId="{1D826AA9-6B27-4451-96DA-9C2FC806EF01}" type="presOf" srcId="{6D181E7E-EA6D-4830-B5E5-92A781BCFF95}" destId="{92EEFEB2-DCD2-4CB8-8207-7A0B63909F2E}" srcOrd="0" destOrd="0" presId="urn:microsoft.com/office/officeart/2005/8/layout/hierarchy2"/>
    <dgm:cxn modelId="{58D78AA9-51B6-4766-B955-B1ECDB952A0E}" type="presOf" srcId="{90548943-3E1C-433C-97C1-78DCB7743440}" destId="{5C7DD621-9BF9-47D6-BED7-A081310E3C85}" srcOrd="0" destOrd="0" presId="urn:microsoft.com/office/officeart/2005/8/layout/hierarchy2"/>
    <dgm:cxn modelId="{05852FAA-8A6E-4069-8D73-CA2ECFE014E7}" srcId="{DE80E0DF-118B-493C-AA3E-C134572FB759}" destId="{42139227-DDE4-4144-ABD2-42E22161B3FB}" srcOrd="1" destOrd="0" parTransId="{09C40998-A815-49B5-8A3E-DC544D51A8B2}" sibTransId="{C3F241A6-318D-48B7-8BE9-B3B615A9A5DA}"/>
    <dgm:cxn modelId="{7A3025AD-89C8-4740-8EC4-CAC213F24F8A}" type="presOf" srcId="{DE80E0DF-118B-493C-AA3E-C134572FB759}" destId="{6D6BC985-4EA3-4003-B785-3D6D512BEF1F}" srcOrd="0" destOrd="0" presId="urn:microsoft.com/office/officeart/2005/8/layout/hierarchy2"/>
    <dgm:cxn modelId="{0BB26DAD-0460-4FBC-A7E0-9FEB3C9E908F}" type="presOf" srcId="{8E1487B6-8A70-482D-B340-A4529CF34467}" destId="{431FD0AD-C07A-4D60-A3AC-9F0129BA26B7}" srcOrd="1" destOrd="0" presId="urn:microsoft.com/office/officeart/2005/8/layout/hierarchy2"/>
    <dgm:cxn modelId="{FDD330AF-9091-488C-B590-B9CFDD205770}" srcId="{F23D28AE-F807-46E9-A558-8009ABC7A3D7}" destId="{DE80E0DF-118B-493C-AA3E-C134572FB759}" srcOrd="0" destOrd="0" parTransId="{6E277010-9BF4-4F62-B159-62D1E684C254}" sibTransId="{D4F5D18E-CF43-408D-AC83-1BCB62464D10}"/>
    <dgm:cxn modelId="{28864AAF-2CEF-45CC-9ED5-2AD9DCEED6FA}" type="presOf" srcId="{2DF3A6BA-E47A-4D30-9CE2-F669E1407E24}" destId="{45F721DC-6100-48F5-9F38-23FCD2EB2099}" srcOrd="0" destOrd="0" presId="urn:microsoft.com/office/officeart/2005/8/layout/hierarchy2"/>
    <dgm:cxn modelId="{D2B139B2-9773-490E-A2E2-C752DA70E66A}" type="presOf" srcId="{00275F6D-D484-490C-9973-1E223F9A3142}" destId="{10514354-AB76-4233-9713-897F974E6505}" srcOrd="0" destOrd="0" presId="urn:microsoft.com/office/officeart/2005/8/layout/hierarchy2"/>
    <dgm:cxn modelId="{0D715BB2-18B7-45FB-8B8D-B5A9CF0EC136}" type="presOf" srcId="{71320930-9717-4FE0-B49C-534F6FAF7227}" destId="{81F55FF6-5283-4CA7-A758-D5B469AF2769}" srcOrd="0" destOrd="0" presId="urn:microsoft.com/office/officeart/2005/8/layout/hierarchy2"/>
    <dgm:cxn modelId="{AD717AB6-3849-4A46-BDF4-54DB0AC1E0E1}" type="presOf" srcId="{0C140402-CDFC-4FC8-A7A8-DFAF887119EA}" destId="{C80F15E6-8039-495F-9D3B-5E416E029496}" srcOrd="0" destOrd="0" presId="urn:microsoft.com/office/officeart/2005/8/layout/hierarchy2"/>
    <dgm:cxn modelId="{2C99F7B6-5023-4050-8086-6B9848573588}" type="presOf" srcId="{E6CFC575-42A3-4C1F-9331-D91FE90C1D63}" destId="{2F7F8819-7B94-4750-A164-85EE0996CB7B}" srcOrd="1" destOrd="0" presId="urn:microsoft.com/office/officeart/2005/8/layout/hierarchy2"/>
    <dgm:cxn modelId="{28E0E8B7-39B1-4204-B812-1C4544D38E47}" type="presOf" srcId="{53B65E28-4CD6-4FD0-BA13-470DF2CAA783}" destId="{E00E4B7B-E265-4CED-947F-1FAE0F6E367E}" srcOrd="1" destOrd="0" presId="urn:microsoft.com/office/officeart/2005/8/layout/hierarchy2"/>
    <dgm:cxn modelId="{D44C5CB9-CEF0-465B-BBCA-53DBABD7ECB2}" type="presOf" srcId="{AD1877BD-BE83-4BD9-9B8B-F525A4F3A456}" destId="{042F4BFB-B055-41C6-B707-B1A9CCD566F4}" srcOrd="0" destOrd="0" presId="urn:microsoft.com/office/officeart/2005/8/layout/hierarchy2"/>
    <dgm:cxn modelId="{BCAC6FB9-616F-4D31-A1A7-2D256A823930}" srcId="{3F1796D0-CA2D-4197-B3B1-9E3D6A8CE943}" destId="{7CE21C1F-329A-4D74-8860-D08FF0EA6D91}" srcOrd="0" destOrd="0" parTransId="{2DF3A6BA-E47A-4D30-9CE2-F669E1407E24}" sibTransId="{21EEEB9D-FA75-4E35-AA30-F88D33EBF9BA}"/>
    <dgm:cxn modelId="{6DB4A3BC-7FF2-4F26-813A-7B08B5411F93}" srcId="{00EB95A6-D648-4AFE-AFBA-29C9885E3423}" destId="{D1C6C0B5-0F8A-43AC-AE32-58A14FB3997F}" srcOrd="1" destOrd="0" parTransId="{71320930-9717-4FE0-B49C-534F6FAF7227}" sibTransId="{D25D61CC-1127-4843-A32F-D254C6B5470D}"/>
    <dgm:cxn modelId="{91D33EBF-A383-4868-B880-325B53F4CC4F}" type="presOf" srcId="{D6BD2921-5811-46CE-B044-F98D9A4683EE}" destId="{4A020634-CB8D-4B50-8AB7-84BCB7A1F03A}" srcOrd="0" destOrd="0" presId="urn:microsoft.com/office/officeart/2005/8/layout/hierarchy2"/>
    <dgm:cxn modelId="{FAA6D6BF-9418-4285-ABCB-AA676F4F07D5}" type="presOf" srcId="{55983DF6-5F06-430E-9BC7-B5493C133901}" destId="{0C4DD60C-7A00-4BDA-BE3E-B64DCAD99703}" srcOrd="1" destOrd="0" presId="urn:microsoft.com/office/officeart/2005/8/layout/hierarchy2"/>
    <dgm:cxn modelId="{7B2878C0-F615-44EC-8D48-D8E5724F2BC6}" type="presOf" srcId="{7444C443-ACCD-465C-A642-F611548CA117}" destId="{72FF86FF-6BE3-4F9C-BA64-91EEA0F34797}" srcOrd="0" destOrd="0" presId="urn:microsoft.com/office/officeart/2005/8/layout/hierarchy2"/>
    <dgm:cxn modelId="{F71F2BC5-EA88-4F4F-BF94-90DD78BC45A2}" srcId="{5755F8D8-6B21-4DBC-ABDF-88D4DDA50472}" destId="{1D52D439-B32E-4753-A7A0-339FB006E566}" srcOrd="0" destOrd="0" parTransId="{F76D3BD4-05E1-47B9-A6B1-4DF1EB4BE05C}" sibTransId="{063BC0F3-A252-4622-B91E-0F59DCD69CA5}"/>
    <dgm:cxn modelId="{DC5650C7-3202-4742-9D0A-208F500B3FF7}" srcId="{3D248755-1104-4909-A9DA-B377DD5E037D}" destId="{01733B4C-4452-405B-8457-BA83BB853D11}" srcOrd="0" destOrd="0" parTransId="{DDE48ED6-E5BB-48FF-BF6C-4485AD8E1AE4}" sibTransId="{A253C4F7-C2D1-4813-9DDF-F5DF5D451606}"/>
    <dgm:cxn modelId="{0C470AC9-7E4C-432D-AF1D-EC2E7BACC490}" srcId="{D1C6C0B5-0F8A-43AC-AE32-58A14FB3997F}" destId="{F23D28AE-F807-46E9-A558-8009ABC7A3D7}" srcOrd="1" destOrd="0" parTransId="{EE34F5EB-9AF4-4EA2-95AB-00A0646C620A}" sibTransId="{B4CCE4CD-4930-489F-A796-4254629862C1}"/>
    <dgm:cxn modelId="{AE7FD8C9-F96E-40DD-A5B0-80B243B0BC0F}" type="presOf" srcId="{959FF91E-3D2D-43A7-AB13-C0C7F556185D}" destId="{E2134EF9-6452-486B-A6BB-70CCBFD5560A}" srcOrd="1" destOrd="0" presId="urn:microsoft.com/office/officeart/2005/8/layout/hierarchy2"/>
    <dgm:cxn modelId="{BC9BADCA-9F85-4DA1-8975-C582B7411E1A}" type="presOf" srcId="{50C9CCEC-6949-4253-A239-96F8A4714820}" destId="{274E0770-F9B7-4459-AFBE-8E0AE10CF3E3}" srcOrd="0" destOrd="0" presId="urn:microsoft.com/office/officeart/2005/8/layout/hierarchy2"/>
    <dgm:cxn modelId="{AE9B12CB-BBD2-4EB8-B412-B6817579329C}" srcId="{0C7F783C-49FD-4FD2-920E-0F64A1A3088A}" destId="{5755F8D8-6B21-4DBC-ABDF-88D4DDA50472}" srcOrd="1" destOrd="0" parTransId="{6D181E7E-EA6D-4830-B5E5-92A781BCFF95}" sibTransId="{BBD6D3D5-93EF-4F19-9EEF-2F1B0592CB86}"/>
    <dgm:cxn modelId="{14DA0DCC-42EA-4B6E-983E-409F34604B29}" srcId="{F23D28AE-F807-46E9-A558-8009ABC7A3D7}" destId="{F1F9CEFD-2635-4C24-BCD3-60E74B243189}" srcOrd="1" destOrd="0" parTransId="{2E1904C0-DB8E-4DF4-8DEE-B5D93D0FBD72}" sibTransId="{A1F88D77-9D3E-4B50-B955-491D7D4FD31F}"/>
    <dgm:cxn modelId="{82793ED2-24A7-4343-8A6B-2B6CC820092E}" type="presOf" srcId="{186F57E3-6BFF-4668-917E-90C8EFDF0DB7}" destId="{F746784D-063B-4B92-B573-24CCBBF0E3B6}" srcOrd="1" destOrd="0" presId="urn:microsoft.com/office/officeart/2005/8/layout/hierarchy2"/>
    <dgm:cxn modelId="{B3078DD2-89F9-4089-A2FF-787EFB21B291}" type="presOf" srcId="{55983DF6-5F06-430E-9BC7-B5493C133901}" destId="{46B76E44-BE7D-45EF-A36D-D2B49D0559E8}" srcOrd="0" destOrd="0" presId="urn:microsoft.com/office/officeart/2005/8/layout/hierarchy2"/>
    <dgm:cxn modelId="{E699DCD3-B22F-4F9B-AE9E-41B8BA50F3E9}" type="presOf" srcId="{09C40998-A815-49B5-8A3E-DC544D51A8B2}" destId="{3F48A7A9-9E79-442F-9F2B-F77748974005}" srcOrd="0" destOrd="0" presId="urn:microsoft.com/office/officeart/2005/8/layout/hierarchy2"/>
    <dgm:cxn modelId="{EFC1EBD4-4E8F-4EE9-92E6-6F93B7A92A94}" srcId="{90548943-3E1C-433C-97C1-78DCB7743440}" destId="{3F1796D0-CA2D-4197-B3B1-9E3D6A8CE943}" srcOrd="0" destOrd="0" parTransId="{E6CFC575-42A3-4C1F-9331-D91FE90C1D63}" sibTransId="{10342000-DCE0-420B-9F5D-044B66E7926A}"/>
    <dgm:cxn modelId="{28C2C2DA-28E5-4987-B7CB-8850BA7C51AF}" type="presOf" srcId="{32CF53A8-BA51-4692-81A2-795E0AE72B89}" destId="{177CB462-0B92-4F67-8099-DCFE84AFDFC5}" srcOrd="0" destOrd="0" presId="urn:microsoft.com/office/officeart/2005/8/layout/hierarchy2"/>
    <dgm:cxn modelId="{56CDFDDA-F9D8-4394-B2D4-8383CFA3EDE3}" srcId="{32CF53A8-BA51-4692-81A2-795E0AE72B89}" destId="{AD1877BD-BE83-4BD9-9B8B-F525A4F3A456}" srcOrd="0" destOrd="0" parTransId="{B9CFB027-FC74-42E1-9112-3F0BD879A79F}" sibTransId="{9F91D62E-C677-44B2-82A6-164F83A2CC9B}"/>
    <dgm:cxn modelId="{D00D0EDC-0EED-4FCF-A949-D446F180219C}" type="presOf" srcId="{639B8271-8583-4893-8F0A-75F23CC4E966}" destId="{77A05FA4-426E-4CDF-B610-0C4B78AA6979}" srcOrd="0" destOrd="0" presId="urn:microsoft.com/office/officeart/2005/8/layout/hierarchy2"/>
    <dgm:cxn modelId="{F24CFEDC-7497-4860-8ECD-087DAF28A82B}" type="presOf" srcId="{DF94A834-0939-4387-AF65-23C066FF23D5}" destId="{EC404A3F-ADE1-4822-B72C-0686996212AD}" srcOrd="0" destOrd="0" presId="urn:microsoft.com/office/officeart/2005/8/layout/hierarchy2"/>
    <dgm:cxn modelId="{713F06DD-B8BF-4B3D-AA73-024114E689EF}" type="presOf" srcId="{2DF3A6BA-E47A-4D30-9CE2-F669E1407E24}" destId="{A31AB0A1-202D-48E6-84A0-362E62DDC21B}" srcOrd="1" destOrd="0" presId="urn:microsoft.com/office/officeart/2005/8/layout/hierarchy2"/>
    <dgm:cxn modelId="{07FC18DF-5D7E-4559-B9CF-95D46FA7C5E8}" type="presOf" srcId="{B9CFB027-FC74-42E1-9112-3F0BD879A79F}" destId="{FE501B0D-433C-4665-A269-AD301A487F47}" srcOrd="0" destOrd="0" presId="urn:microsoft.com/office/officeart/2005/8/layout/hierarchy2"/>
    <dgm:cxn modelId="{3802AEE7-8969-4750-A261-49D2AAC0DE46}" type="presOf" srcId="{B64EA2B6-79E0-407B-BEEF-6B67A54798A1}" destId="{169B4BD9-5FD2-4A6A-B75F-664FA333B92E}" srcOrd="0" destOrd="0" presId="urn:microsoft.com/office/officeart/2005/8/layout/hierarchy2"/>
    <dgm:cxn modelId="{108189E9-244D-4B36-8E63-A13ED7F53100}" type="presOf" srcId="{8E1487B6-8A70-482D-B340-A4529CF34467}" destId="{502CA9D2-F78D-48BB-8C6E-999672C66380}" srcOrd="0" destOrd="0" presId="urn:microsoft.com/office/officeart/2005/8/layout/hierarchy2"/>
    <dgm:cxn modelId="{5629D4EC-30AF-4C58-B7E3-556C2E556734}" srcId="{F1F9CEFD-2635-4C24-BCD3-60E74B243189}" destId="{00275F6D-D484-490C-9973-1E223F9A3142}" srcOrd="1" destOrd="0" parTransId="{89EC7F4B-2418-4F08-A0DF-5149ECD3B8C5}" sibTransId="{D8B87D72-9C09-4A8E-813E-6261D70B94A2}"/>
    <dgm:cxn modelId="{287AAFEF-0080-4E8C-B40A-1100CD8A78A7}" type="presOf" srcId="{6D181E7E-EA6D-4830-B5E5-92A781BCFF95}" destId="{E1E9FE06-6A4C-49D4-8C71-C7215AEE61F8}" srcOrd="1" destOrd="0" presId="urn:microsoft.com/office/officeart/2005/8/layout/hierarchy2"/>
    <dgm:cxn modelId="{E60F2CF1-8601-499D-B9E9-7C79560CD173}" type="presOf" srcId="{F1D29B70-7CA5-48F4-BD87-4B20E30EC3F0}" destId="{CC968F95-7885-4391-886A-5F482A5B2A4C}" srcOrd="0" destOrd="0" presId="urn:microsoft.com/office/officeart/2005/8/layout/hierarchy2"/>
    <dgm:cxn modelId="{90B31EF9-B22F-4148-8CA8-E5B590A52D94}" type="presOf" srcId="{00EB95A6-D648-4AFE-AFBA-29C9885E3423}" destId="{D50DE8B8-B068-4F06-8CF1-4DA8BA2BCF0F}" srcOrd="0" destOrd="0" presId="urn:microsoft.com/office/officeart/2005/8/layout/hierarchy2"/>
    <dgm:cxn modelId="{CD6257F9-FC32-42FA-9EFE-8A86759881A8}" type="presOf" srcId="{D1C6C0B5-0F8A-43AC-AE32-58A14FB3997F}" destId="{DBC473BB-B7B2-4EEC-8D00-CD294D5E88F8}" srcOrd="0" destOrd="0" presId="urn:microsoft.com/office/officeart/2005/8/layout/hierarchy2"/>
    <dgm:cxn modelId="{44C1AFF9-1499-4737-AF6A-639B4E5BCB78}" type="presOf" srcId="{DDE48ED6-E5BB-48FF-BF6C-4485AD8E1AE4}" destId="{E412B790-A69F-45B5-B889-8EF3F897C384}" srcOrd="0" destOrd="0" presId="urn:microsoft.com/office/officeart/2005/8/layout/hierarchy2"/>
    <dgm:cxn modelId="{EA84DFF9-DB55-4EA2-ABAD-B64A2BDB002A}" srcId="{90548943-3E1C-433C-97C1-78DCB7743440}" destId="{F1D29B70-7CA5-48F4-BD87-4B20E30EC3F0}" srcOrd="1" destOrd="0" parTransId="{B257E667-C882-44D9-971B-FCC35F385C39}" sibTransId="{D371B2D8-AE57-4480-AFB2-80122E7C6F7E}"/>
    <dgm:cxn modelId="{3D9DE6FC-8C0B-4087-BBC2-94DD4003928D}" srcId="{5755F8D8-6B21-4DBC-ABDF-88D4DDA50472}" destId="{35BC267A-ADB9-4FC3-9B2F-02C44427FA00}" srcOrd="1" destOrd="0" parTransId="{55983DF6-5F06-430E-9BC7-B5493C133901}" sibTransId="{6C06389C-604C-403B-875F-209B3E8C73E9}"/>
    <dgm:cxn modelId="{A720EDFD-1FF1-40A6-9F59-61678FB883F7}" type="presOf" srcId="{746D66C3-C1BF-4704-80D9-30D06BCC1E86}" destId="{19AECC9E-27B3-41B0-B7F2-562AFD5DD996}" srcOrd="1" destOrd="0" presId="urn:microsoft.com/office/officeart/2005/8/layout/hierarchy2"/>
    <dgm:cxn modelId="{ABEB5CFE-A22A-4B10-9046-C6839430A942}" type="presOf" srcId="{71320930-9717-4FE0-B49C-534F6FAF7227}" destId="{2FDC491A-9C7E-4439-9ABB-5B1B802736BF}" srcOrd="1" destOrd="0" presId="urn:microsoft.com/office/officeart/2005/8/layout/hierarchy2"/>
    <dgm:cxn modelId="{A2218B86-DF46-4724-B992-8678C83A55F5}" type="presParOf" srcId="{EC404A3F-ADE1-4822-B72C-0686996212AD}" destId="{798E9AE2-A2D6-46F5-8840-34A20158133C}" srcOrd="0" destOrd="0" presId="urn:microsoft.com/office/officeart/2005/8/layout/hierarchy2"/>
    <dgm:cxn modelId="{7ADA3C99-DC26-4170-94E1-8ABF8B71A230}" type="presParOf" srcId="{798E9AE2-A2D6-46F5-8840-34A20158133C}" destId="{D50DE8B8-B068-4F06-8CF1-4DA8BA2BCF0F}" srcOrd="0" destOrd="0" presId="urn:microsoft.com/office/officeart/2005/8/layout/hierarchy2"/>
    <dgm:cxn modelId="{F18B2ED4-2BF1-45B7-989B-13C7B309EE27}" type="presParOf" srcId="{798E9AE2-A2D6-46F5-8840-34A20158133C}" destId="{BD0834F6-B7A3-4BF1-937A-65C9B4315753}" srcOrd="1" destOrd="0" presId="urn:microsoft.com/office/officeart/2005/8/layout/hierarchy2"/>
    <dgm:cxn modelId="{2E21DA5E-C7A2-4D75-935E-E2692F119AD1}" type="presParOf" srcId="{BD0834F6-B7A3-4BF1-937A-65C9B4315753}" destId="{D8968794-B881-48C5-8790-B2F2627AE7A2}" srcOrd="0" destOrd="0" presId="urn:microsoft.com/office/officeart/2005/8/layout/hierarchy2"/>
    <dgm:cxn modelId="{6576A606-FDEC-4EE0-B5CB-3B35F13E7723}" type="presParOf" srcId="{D8968794-B881-48C5-8790-B2F2627AE7A2}" destId="{FA1E2AC4-0C75-4B91-AD29-4250854EE0FA}" srcOrd="0" destOrd="0" presId="urn:microsoft.com/office/officeart/2005/8/layout/hierarchy2"/>
    <dgm:cxn modelId="{2F85B532-5189-446B-9F8E-B64EA6F921A5}" type="presParOf" srcId="{BD0834F6-B7A3-4BF1-937A-65C9B4315753}" destId="{82CFF3CA-C7AB-4D39-A8B5-17621E61646F}" srcOrd="1" destOrd="0" presId="urn:microsoft.com/office/officeart/2005/8/layout/hierarchy2"/>
    <dgm:cxn modelId="{88B02D51-35B7-46A1-8C31-0D6D40230BE7}" type="presParOf" srcId="{82CFF3CA-C7AB-4D39-A8B5-17621E61646F}" destId="{6B0FBB78-8D78-4E33-B3EC-3887B77DDA14}" srcOrd="0" destOrd="0" presId="urn:microsoft.com/office/officeart/2005/8/layout/hierarchy2"/>
    <dgm:cxn modelId="{5BD45DDB-4F71-44AA-B393-B252698F9A52}" type="presParOf" srcId="{82CFF3CA-C7AB-4D39-A8B5-17621E61646F}" destId="{B8E6D951-E5A4-44D6-BA97-260EB3A19CCD}" srcOrd="1" destOrd="0" presId="urn:microsoft.com/office/officeart/2005/8/layout/hierarchy2"/>
    <dgm:cxn modelId="{A59C5A16-44D4-46C7-A516-464F4FEB57F9}" type="presParOf" srcId="{B8E6D951-E5A4-44D6-BA97-260EB3A19CCD}" destId="{E56CDFED-6C31-4F9B-97BA-F9DE20F34637}" srcOrd="0" destOrd="0" presId="urn:microsoft.com/office/officeart/2005/8/layout/hierarchy2"/>
    <dgm:cxn modelId="{3D8408D8-A081-4A7E-9C73-696AAD28C607}" type="presParOf" srcId="{E56CDFED-6C31-4F9B-97BA-F9DE20F34637}" destId="{E00E4B7B-E265-4CED-947F-1FAE0F6E367E}" srcOrd="0" destOrd="0" presId="urn:microsoft.com/office/officeart/2005/8/layout/hierarchy2"/>
    <dgm:cxn modelId="{CA453630-D850-48D1-AB93-3A718C8F2E4E}" type="presParOf" srcId="{B8E6D951-E5A4-44D6-BA97-260EB3A19CCD}" destId="{BA71A43D-C40E-4604-A86C-7D50B6CD04D0}" srcOrd="1" destOrd="0" presId="urn:microsoft.com/office/officeart/2005/8/layout/hierarchy2"/>
    <dgm:cxn modelId="{ED4E7604-6276-4976-8102-B6070781EF7E}" type="presParOf" srcId="{BA71A43D-C40E-4604-A86C-7D50B6CD04D0}" destId="{5D8D0C46-66CE-445E-9BC8-2B69D7F9DCDF}" srcOrd="0" destOrd="0" presId="urn:microsoft.com/office/officeart/2005/8/layout/hierarchy2"/>
    <dgm:cxn modelId="{CB2D7E5E-6A8F-433F-8E52-B8F5809A877E}" type="presParOf" srcId="{BA71A43D-C40E-4604-A86C-7D50B6CD04D0}" destId="{191B2F7A-46F0-4F78-9BE6-55FCD587135F}" srcOrd="1" destOrd="0" presId="urn:microsoft.com/office/officeart/2005/8/layout/hierarchy2"/>
    <dgm:cxn modelId="{9996CFB8-6FD5-48E4-8688-8EFAE87E3765}" type="presParOf" srcId="{191B2F7A-46F0-4F78-9BE6-55FCD587135F}" destId="{E412B790-A69F-45B5-B889-8EF3F897C384}" srcOrd="0" destOrd="0" presId="urn:microsoft.com/office/officeart/2005/8/layout/hierarchy2"/>
    <dgm:cxn modelId="{C873F288-F754-46EA-9374-F72EA44E8724}" type="presParOf" srcId="{E412B790-A69F-45B5-B889-8EF3F897C384}" destId="{F37340F6-281E-4DF9-88A2-78D327647F28}" srcOrd="0" destOrd="0" presId="urn:microsoft.com/office/officeart/2005/8/layout/hierarchy2"/>
    <dgm:cxn modelId="{506268AD-0194-483E-8897-D8DA693A89B6}" type="presParOf" srcId="{191B2F7A-46F0-4F78-9BE6-55FCD587135F}" destId="{208EF950-0722-4A8B-B2F9-756EAB390AD4}" srcOrd="1" destOrd="0" presId="urn:microsoft.com/office/officeart/2005/8/layout/hierarchy2"/>
    <dgm:cxn modelId="{CB670499-ABEE-4A70-851D-95FFA9E4AD8C}" type="presParOf" srcId="{208EF950-0722-4A8B-B2F9-756EAB390AD4}" destId="{1D7284A9-9617-41E5-A6B3-BC0F45359994}" srcOrd="0" destOrd="0" presId="urn:microsoft.com/office/officeart/2005/8/layout/hierarchy2"/>
    <dgm:cxn modelId="{E124CDA8-6059-45AB-BBD0-4187222B9361}" type="presParOf" srcId="{208EF950-0722-4A8B-B2F9-756EAB390AD4}" destId="{08843E4C-DC8A-4BF5-9205-6A4039B72668}" srcOrd="1" destOrd="0" presId="urn:microsoft.com/office/officeart/2005/8/layout/hierarchy2"/>
    <dgm:cxn modelId="{A448EAE5-3A64-4693-8F9A-8423ED17666B}" type="presParOf" srcId="{08843E4C-DC8A-4BF5-9205-6A4039B72668}" destId="{93FBF3BD-5A69-4ECE-A42A-DF7F871C6AE5}" srcOrd="0" destOrd="0" presId="urn:microsoft.com/office/officeart/2005/8/layout/hierarchy2"/>
    <dgm:cxn modelId="{94FB8E92-C707-4661-A13F-1B487CFCE320}" type="presParOf" srcId="{93FBF3BD-5A69-4ECE-A42A-DF7F871C6AE5}" destId="{6BB2A6C6-0BBB-42D7-B594-99F170797BBA}" srcOrd="0" destOrd="0" presId="urn:microsoft.com/office/officeart/2005/8/layout/hierarchy2"/>
    <dgm:cxn modelId="{336AF78E-CED0-4945-A0D5-0E743B1D17D0}" type="presParOf" srcId="{08843E4C-DC8A-4BF5-9205-6A4039B72668}" destId="{3174ED08-169B-4766-9BF7-4BADB51AA408}" srcOrd="1" destOrd="0" presId="urn:microsoft.com/office/officeart/2005/8/layout/hierarchy2"/>
    <dgm:cxn modelId="{805A2D4B-2580-4142-B047-D79D8FF1AD85}" type="presParOf" srcId="{3174ED08-169B-4766-9BF7-4BADB51AA408}" destId="{169B4BD9-5FD2-4A6A-B75F-664FA333B92E}" srcOrd="0" destOrd="0" presId="urn:microsoft.com/office/officeart/2005/8/layout/hierarchy2"/>
    <dgm:cxn modelId="{4FC607F4-9A44-4A7C-B7F9-E2CEA3D95C9B}" type="presParOf" srcId="{3174ED08-169B-4766-9BF7-4BADB51AA408}" destId="{BA209FEE-E446-4278-9D90-A396128D0517}" srcOrd="1" destOrd="0" presId="urn:microsoft.com/office/officeart/2005/8/layout/hierarchy2"/>
    <dgm:cxn modelId="{B1710171-4224-43DD-9A68-AE6A586FBDF4}" type="presParOf" srcId="{08843E4C-DC8A-4BF5-9205-6A4039B72668}" destId="{502CA9D2-F78D-48BB-8C6E-999672C66380}" srcOrd="2" destOrd="0" presId="urn:microsoft.com/office/officeart/2005/8/layout/hierarchy2"/>
    <dgm:cxn modelId="{099F0661-EF0E-447B-84DB-058498978069}" type="presParOf" srcId="{502CA9D2-F78D-48BB-8C6E-999672C66380}" destId="{431FD0AD-C07A-4D60-A3AC-9F0129BA26B7}" srcOrd="0" destOrd="0" presId="urn:microsoft.com/office/officeart/2005/8/layout/hierarchy2"/>
    <dgm:cxn modelId="{C871987F-C6C5-4445-AAAB-6BC85BCA1B9F}" type="presParOf" srcId="{08843E4C-DC8A-4BF5-9205-6A4039B72668}" destId="{A67AF9A8-40E0-4F81-A140-2917C353EC34}" srcOrd="3" destOrd="0" presId="urn:microsoft.com/office/officeart/2005/8/layout/hierarchy2"/>
    <dgm:cxn modelId="{E365D4C0-05C0-4BFB-B39F-47453A59AA33}" type="presParOf" srcId="{A67AF9A8-40E0-4F81-A140-2917C353EC34}" destId="{01A4B7E3-5CE7-47C9-B755-6436C1FF1E74}" srcOrd="0" destOrd="0" presId="urn:microsoft.com/office/officeart/2005/8/layout/hierarchy2"/>
    <dgm:cxn modelId="{CF3D754D-FB90-46BF-AD08-8039B4A473E6}" type="presParOf" srcId="{A67AF9A8-40E0-4F81-A140-2917C353EC34}" destId="{627CE368-0FC5-4968-AB0A-3E1141AAAC89}" srcOrd="1" destOrd="0" presId="urn:microsoft.com/office/officeart/2005/8/layout/hierarchy2"/>
    <dgm:cxn modelId="{129A08E4-093B-47C8-B338-DB6D3E237B64}" type="presParOf" srcId="{191B2F7A-46F0-4F78-9BE6-55FCD587135F}" destId="{DAF467C7-6EA7-4C0E-A03B-49D3DEEF701F}" srcOrd="2" destOrd="0" presId="urn:microsoft.com/office/officeart/2005/8/layout/hierarchy2"/>
    <dgm:cxn modelId="{34111E71-300F-4D2C-B8C0-C0F5AF967ADD}" type="presParOf" srcId="{DAF467C7-6EA7-4C0E-A03B-49D3DEEF701F}" destId="{F6A040C7-64F5-4C6C-8AD1-30AC04E947B3}" srcOrd="0" destOrd="0" presId="urn:microsoft.com/office/officeart/2005/8/layout/hierarchy2"/>
    <dgm:cxn modelId="{BA470DFA-8A3C-4857-B368-2625273724D0}" type="presParOf" srcId="{191B2F7A-46F0-4F78-9BE6-55FCD587135F}" destId="{92EEBC35-A192-4729-AF0C-3E4F9D817F1E}" srcOrd="3" destOrd="0" presId="urn:microsoft.com/office/officeart/2005/8/layout/hierarchy2"/>
    <dgm:cxn modelId="{206CD504-2070-4112-A22A-75C8C805AAA1}" type="presParOf" srcId="{92EEBC35-A192-4729-AF0C-3E4F9D817F1E}" destId="{177CB462-0B92-4F67-8099-DCFE84AFDFC5}" srcOrd="0" destOrd="0" presId="urn:microsoft.com/office/officeart/2005/8/layout/hierarchy2"/>
    <dgm:cxn modelId="{FFCAD19B-9309-4A39-A831-340F29875A7C}" type="presParOf" srcId="{92EEBC35-A192-4729-AF0C-3E4F9D817F1E}" destId="{2E4CA497-E25D-4A2C-8CA1-45FB8D2AAF25}" srcOrd="1" destOrd="0" presId="urn:microsoft.com/office/officeart/2005/8/layout/hierarchy2"/>
    <dgm:cxn modelId="{16EF70C2-465D-4D0C-8410-5D549E02A798}" type="presParOf" srcId="{2E4CA497-E25D-4A2C-8CA1-45FB8D2AAF25}" destId="{FE501B0D-433C-4665-A269-AD301A487F47}" srcOrd="0" destOrd="0" presId="urn:microsoft.com/office/officeart/2005/8/layout/hierarchy2"/>
    <dgm:cxn modelId="{4E4F0BB9-386C-4DC5-9ECC-A56D86FF2749}" type="presParOf" srcId="{FE501B0D-433C-4665-A269-AD301A487F47}" destId="{FCE7B1D2-C1C6-40B6-8347-7FAA6039049B}" srcOrd="0" destOrd="0" presId="urn:microsoft.com/office/officeart/2005/8/layout/hierarchy2"/>
    <dgm:cxn modelId="{2FC8AEEF-F368-4277-B2C4-EAD50B2A7F34}" type="presParOf" srcId="{2E4CA497-E25D-4A2C-8CA1-45FB8D2AAF25}" destId="{078605C8-42F1-4FF2-A2AE-C34A39801FC3}" srcOrd="1" destOrd="0" presId="urn:microsoft.com/office/officeart/2005/8/layout/hierarchy2"/>
    <dgm:cxn modelId="{4AA73917-C561-43ED-A3EF-10435D999C27}" type="presParOf" srcId="{078605C8-42F1-4FF2-A2AE-C34A39801FC3}" destId="{042F4BFB-B055-41C6-B707-B1A9CCD566F4}" srcOrd="0" destOrd="0" presId="urn:microsoft.com/office/officeart/2005/8/layout/hierarchy2"/>
    <dgm:cxn modelId="{309F6BCB-CB5E-4B28-82DC-F8FB8858D063}" type="presParOf" srcId="{078605C8-42F1-4FF2-A2AE-C34A39801FC3}" destId="{155E81E4-61C0-448B-917E-62D8CB7EF9DE}" srcOrd="1" destOrd="0" presId="urn:microsoft.com/office/officeart/2005/8/layout/hierarchy2"/>
    <dgm:cxn modelId="{1A8B7E00-EC53-48AE-AAA0-722ED222143F}" type="presParOf" srcId="{2E4CA497-E25D-4A2C-8CA1-45FB8D2AAF25}" destId="{36FB8830-FEE3-445C-BB28-216B83B70F3B}" srcOrd="2" destOrd="0" presId="urn:microsoft.com/office/officeart/2005/8/layout/hierarchy2"/>
    <dgm:cxn modelId="{F4DABE63-93FF-4F73-BDB2-BA6A7CCA811C}" type="presParOf" srcId="{36FB8830-FEE3-445C-BB28-216B83B70F3B}" destId="{C6BDD9A6-77F3-4575-A7BA-20B395C1CFE6}" srcOrd="0" destOrd="0" presId="urn:microsoft.com/office/officeart/2005/8/layout/hierarchy2"/>
    <dgm:cxn modelId="{F54609CE-FCF6-46B7-AAE8-35D6A83B5928}" type="presParOf" srcId="{2E4CA497-E25D-4A2C-8CA1-45FB8D2AAF25}" destId="{E3C09D78-0A57-4732-8C6B-3F4B3D94D990}" srcOrd="3" destOrd="0" presId="urn:microsoft.com/office/officeart/2005/8/layout/hierarchy2"/>
    <dgm:cxn modelId="{E1D8207C-8638-4FF9-8675-0E6B204B9879}" type="presParOf" srcId="{E3C09D78-0A57-4732-8C6B-3F4B3D94D990}" destId="{967961B5-DE4D-4477-AF5D-6FE630FACB4A}" srcOrd="0" destOrd="0" presId="urn:microsoft.com/office/officeart/2005/8/layout/hierarchy2"/>
    <dgm:cxn modelId="{09AD8E29-9F91-4A7B-863D-AAD4EBE191F4}" type="presParOf" srcId="{E3C09D78-0A57-4732-8C6B-3F4B3D94D990}" destId="{06635EEA-482C-4B0B-B386-F9C5C507D4BA}" srcOrd="1" destOrd="0" presId="urn:microsoft.com/office/officeart/2005/8/layout/hierarchy2"/>
    <dgm:cxn modelId="{0E593851-B553-41E2-9850-22F11A485F74}" type="presParOf" srcId="{B8E6D951-E5A4-44D6-BA97-260EB3A19CCD}" destId="{92EEFEB2-DCD2-4CB8-8207-7A0B63909F2E}" srcOrd="2" destOrd="0" presId="urn:microsoft.com/office/officeart/2005/8/layout/hierarchy2"/>
    <dgm:cxn modelId="{DBCC35F5-62A5-4032-BD1C-EA9628E4BEF7}" type="presParOf" srcId="{92EEFEB2-DCD2-4CB8-8207-7A0B63909F2E}" destId="{E1E9FE06-6A4C-49D4-8C71-C7215AEE61F8}" srcOrd="0" destOrd="0" presId="urn:microsoft.com/office/officeart/2005/8/layout/hierarchy2"/>
    <dgm:cxn modelId="{3689DA1C-A7D0-41F0-B858-73275B9A3437}" type="presParOf" srcId="{B8E6D951-E5A4-44D6-BA97-260EB3A19CCD}" destId="{CDB88BAF-250F-4746-9A0E-7E2C078A346C}" srcOrd="3" destOrd="0" presId="urn:microsoft.com/office/officeart/2005/8/layout/hierarchy2"/>
    <dgm:cxn modelId="{F42B9933-E54E-4933-81DC-98BD24D46A39}" type="presParOf" srcId="{CDB88BAF-250F-4746-9A0E-7E2C078A346C}" destId="{278F1724-9687-47FC-B173-4E52A7E1C2AA}" srcOrd="0" destOrd="0" presId="urn:microsoft.com/office/officeart/2005/8/layout/hierarchy2"/>
    <dgm:cxn modelId="{6092A079-7FEF-4DA5-B429-AEB54C442AEF}" type="presParOf" srcId="{CDB88BAF-250F-4746-9A0E-7E2C078A346C}" destId="{439180CE-1A7D-4C75-8C2E-04E84F4EDF9C}" srcOrd="1" destOrd="0" presId="urn:microsoft.com/office/officeart/2005/8/layout/hierarchy2"/>
    <dgm:cxn modelId="{ADF511D4-BA7A-4557-9159-0932C1C2F66C}" type="presParOf" srcId="{439180CE-1A7D-4C75-8C2E-04E84F4EDF9C}" destId="{A782C893-9F05-4D64-9E06-8E7BC98B8DCD}" srcOrd="0" destOrd="0" presId="urn:microsoft.com/office/officeart/2005/8/layout/hierarchy2"/>
    <dgm:cxn modelId="{F653C095-398B-4F7D-BDFC-189EFFBFFDF5}" type="presParOf" srcId="{A782C893-9F05-4D64-9E06-8E7BC98B8DCD}" destId="{71A8B987-EFB0-4FEC-849F-F382A2B323E3}" srcOrd="0" destOrd="0" presId="urn:microsoft.com/office/officeart/2005/8/layout/hierarchy2"/>
    <dgm:cxn modelId="{22EAEAD7-F46C-489A-B033-CCBA9239024F}" type="presParOf" srcId="{439180CE-1A7D-4C75-8C2E-04E84F4EDF9C}" destId="{114797AB-438C-4023-A632-8686BDD9E688}" srcOrd="1" destOrd="0" presId="urn:microsoft.com/office/officeart/2005/8/layout/hierarchy2"/>
    <dgm:cxn modelId="{870ECC9D-4719-40FD-ABC8-3FF8FC46AC33}" type="presParOf" srcId="{114797AB-438C-4023-A632-8686BDD9E688}" destId="{6E4FD03D-C11B-4DF1-AAF2-90B4E581A602}" srcOrd="0" destOrd="0" presId="urn:microsoft.com/office/officeart/2005/8/layout/hierarchy2"/>
    <dgm:cxn modelId="{8D93A30D-3965-4D92-B673-B87BB8D51D2D}" type="presParOf" srcId="{114797AB-438C-4023-A632-8686BDD9E688}" destId="{257839B9-D1E4-47CB-B488-E66C56AA8D7A}" srcOrd="1" destOrd="0" presId="urn:microsoft.com/office/officeart/2005/8/layout/hierarchy2"/>
    <dgm:cxn modelId="{2E0A007F-02CF-4240-80D9-CA05C0004747}" type="presParOf" srcId="{257839B9-D1E4-47CB-B488-E66C56AA8D7A}" destId="{DE9E13B9-E1E9-4361-AE7F-ABF968132C54}" srcOrd="0" destOrd="0" presId="urn:microsoft.com/office/officeart/2005/8/layout/hierarchy2"/>
    <dgm:cxn modelId="{8374A3A2-1225-4C1A-ABDD-8F16B74CB8C8}" type="presParOf" srcId="{DE9E13B9-E1E9-4361-AE7F-ABF968132C54}" destId="{2DB88A5C-A520-4E9B-A473-D4C22EA8C5CD}" srcOrd="0" destOrd="0" presId="urn:microsoft.com/office/officeart/2005/8/layout/hierarchy2"/>
    <dgm:cxn modelId="{8408A7EE-5A45-40B2-88C9-EC82B4E82CCF}" type="presParOf" srcId="{257839B9-D1E4-47CB-B488-E66C56AA8D7A}" destId="{D6448442-4C8D-41AB-8DA7-46F9DAB91AF5}" srcOrd="1" destOrd="0" presId="urn:microsoft.com/office/officeart/2005/8/layout/hierarchy2"/>
    <dgm:cxn modelId="{BDA65FED-C605-4FC8-A4AE-85029F18CF0A}" type="presParOf" srcId="{D6448442-4C8D-41AB-8DA7-46F9DAB91AF5}" destId="{C1A4DE43-F544-4AF2-8B72-CAE1F095D320}" srcOrd="0" destOrd="0" presId="urn:microsoft.com/office/officeart/2005/8/layout/hierarchy2"/>
    <dgm:cxn modelId="{7FACFE53-21BA-41CC-81A1-8FD9EDCD74FE}" type="presParOf" srcId="{D6448442-4C8D-41AB-8DA7-46F9DAB91AF5}" destId="{7F5441B4-1B0F-47A3-876E-AFD47924758A}" srcOrd="1" destOrd="0" presId="urn:microsoft.com/office/officeart/2005/8/layout/hierarchy2"/>
    <dgm:cxn modelId="{885FC37F-1424-4A76-ABBF-99C6F9082BCF}" type="presParOf" srcId="{257839B9-D1E4-47CB-B488-E66C56AA8D7A}" destId="{A5C3E5DC-B6EC-46CC-AB14-50904C471297}" srcOrd="2" destOrd="0" presId="urn:microsoft.com/office/officeart/2005/8/layout/hierarchy2"/>
    <dgm:cxn modelId="{0393043B-E5D5-4221-A124-B33B490C1915}" type="presParOf" srcId="{A5C3E5DC-B6EC-46CC-AB14-50904C471297}" destId="{7B01851A-0247-4B9B-B8B6-C5C175E13D52}" srcOrd="0" destOrd="0" presId="urn:microsoft.com/office/officeart/2005/8/layout/hierarchy2"/>
    <dgm:cxn modelId="{B02523A5-6B75-4656-B973-627014B9507C}" type="presParOf" srcId="{257839B9-D1E4-47CB-B488-E66C56AA8D7A}" destId="{266408D1-1BF5-4B6A-B77D-30BBFA06907A}" srcOrd="3" destOrd="0" presId="urn:microsoft.com/office/officeart/2005/8/layout/hierarchy2"/>
    <dgm:cxn modelId="{4BB72E04-E82E-473D-9C72-852C020BA72F}" type="presParOf" srcId="{266408D1-1BF5-4B6A-B77D-30BBFA06907A}" destId="{72FF86FF-6BE3-4F9C-BA64-91EEA0F34797}" srcOrd="0" destOrd="0" presId="urn:microsoft.com/office/officeart/2005/8/layout/hierarchy2"/>
    <dgm:cxn modelId="{5C8A2345-A567-4DC2-95CE-D9B5B8915F8D}" type="presParOf" srcId="{266408D1-1BF5-4B6A-B77D-30BBFA06907A}" destId="{C2FFAE99-42D5-4372-8202-071D4603CA5B}" srcOrd="1" destOrd="0" presId="urn:microsoft.com/office/officeart/2005/8/layout/hierarchy2"/>
    <dgm:cxn modelId="{4DD3AC5E-842A-4468-91CF-7227FB2D6D34}" type="presParOf" srcId="{439180CE-1A7D-4C75-8C2E-04E84F4EDF9C}" destId="{46B76E44-BE7D-45EF-A36D-D2B49D0559E8}" srcOrd="2" destOrd="0" presId="urn:microsoft.com/office/officeart/2005/8/layout/hierarchy2"/>
    <dgm:cxn modelId="{8377D4B7-6FE9-4F93-9150-78E60D880DA3}" type="presParOf" srcId="{46B76E44-BE7D-45EF-A36D-D2B49D0559E8}" destId="{0C4DD60C-7A00-4BDA-BE3E-B64DCAD99703}" srcOrd="0" destOrd="0" presId="urn:microsoft.com/office/officeart/2005/8/layout/hierarchy2"/>
    <dgm:cxn modelId="{BF7C2FD8-8ADA-4D7F-81B6-C4C6059AE528}" type="presParOf" srcId="{439180CE-1A7D-4C75-8C2E-04E84F4EDF9C}" destId="{B5E720E0-B728-4E8A-BD85-3BA3833875B1}" srcOrd="3" destOrd="0" presId="urn:microsoft.com/office/officeart/2005/8/layout/hierarchy2"/>
    <dgm:cxn modelId="{FC0426A5-601F-4836-B396-05461D8887D7}" type="presParOf" srcId="{B5E720E0-B728-4E8A-BD85-3BA3833875B1}" destId="{BD51D6FD-93B0-4EF2-A2B2-1A7D11FBAFD4}" srcOrd="0" destOrd="0" presId="urn:microsoft.com/office/officeart/2005/8/layout/hierarchy2"/>
    <dgm:cxn modelId="{7C348AAF-FCE1-415B-91C4-3290B1F7D20C}" type="presParOf" srcId="{B5E720E0-B728-4E8A-BD85-3BA3833875B1}" destId="{F7C0D33A-7594-47AC-A438-1923722D1051}" srcOrd="1" destOrd="0" presId="urn:microsoft.com/office/officeart/2005/8/layout/hierarchy2"/>
    <dgm:cxn modelId="{31D3C787-21EB-45BA-8D28-1212A8BBE80D}" type="presParOf" srcId="{F7C0D33A-7594-47AC-A438-1923722D1051}" destId="{2ECD50C4-8033-4220-ACB6-BE1F215A6EB8}" srcOrd="0" destOrd="0" presId="urn:microsoft.com/office/officeart/2005/8/layout/hierarchy2"/>
    <dgm:cxn modelId="{DF715E0B-7EDA-4C23-9BFC-0BA81A238F30}" type="presParOf" srcId="{2ECD50C4-8033-4220-ACB6-BE1F215A6EB8}" destId="{A9FCA712-D53A-4A0E-903E-8B3BEA5C23BE}" srcOrd="0" destOrd="0" presId="urn:microsoft.com/office/officeart/2005/8/layout/hierarchy2"/>
    <dgm:cxn modelId="{042B1C28-B5A7-4E44-BEE5-F8E6D517B3C0}" type="presParOf" srcId="{F7C0D33A-7594-47AC-A438-1923722D1051}" destId="{0E4E0DFC-B272-4267-B8F3-7BD28407819D}" srcOrd="1" destOrd="0" presId="urn:microsoft.com/office/officeart/2005/8/layout/hierarchy2"/>
    <dgm:cxn modelId="{AE9E165E-924E-439D-AEE5-CCAB49F0BFDE}" type="presParOf" srcId="{0E4E0DFC-B272-4267-B8F3-7BD28407819D}" destId="{C80F15E6-8039-495F-9D3B-5E416E029496}" srcOrd="0" destOrd="0" presId="urn:microsoft.com/office/officeart/2005/8/layout/hierarchy2"/>
    <dgm:cxn modelId="{631B4986-C890-4197-AD23-E300347A5FEE}" type="presParOf" srcId="{0E4E0DFC-B272-4267-B8F3-7BD28407819D}" destId="{010540F3-7C73-446E-A49F-AD2EA13D8B5A}" srcOrd="1" destOrd="0" presId="urn:microsoft.com/office/officeart/2005/8/layout/hierarchy2"/>
    <dgm:cxn modelId="{D376027D-6DAB-4318-89A3-53734282D96A}" type="presParOf" srcId="{F7C0D33A-7594-47AC-A438-1923722D1051}" destId="{435469E3-799F-46C6-9D7C-C707602F6EE8}" srcOrd="2" destOrd="0" presId="urn:microsoft.com/office/officeart/2005/8/layout/hierarchy2"/>
    <dgm:cxn modelId="{8E062E89-694E-4318-99FE-CB242C24FCD8}" type="presParOf" srcId="{435469E3-799F-46C6-9D7C-C707602F6EE8}" destId="{CBC94180-E8A4-40A6-A895-88486BEED5CE}" srcOrd="0" destOrd="0" presId="urn:microsoft.com/office/officeart/2005/8/layout/hierarchy2"/>
    <dgm:cxn modelId="{14D83A7E-D7DE-435B-8811-F70DA5422B37}" type="presParOf" srcId="{F7C0D33A-7594-47AC-A438-1923722D1051}" destId="{23F7FA21-7072-4C22-9C14-26059167269B}" srcOrd="3" destOrd="0" presId="urn:microsoft.com/office/officeart/2005/8/layout/hierarchy2"/>
    <dgm:cxn modelId="{9E6B21B2-7EC3-489A-BE68-6E8D3E406878}" type="presParOf" srcId="{23F7FA21-7072-4C22-9C14-26059167269B}" destId="{8CDCEA87-D894-4947-AB2A-3B810B7067C0}" srcOrd="0" destOrd="0" presId="urn:microsoft.com/office/officeart/2005/8/layout/hierarchy2"/>
    <dgm:cxn modelId="{E88A43D6-3ADE-49F4-BF06-C1D902F8A46A}" type="presParOf" srcId="{23F7FA21-7072-4C22-9C14-26059167269B}" destId="{CB2B3500-F7B3-4976-806D-F70E8D944A7D}" srcOrd="1" destOrd="0" presId="urn:microsoft.com/office/officeart/2005/8/layout/hierarchy2"/>
    <dgm:cxn modelId="{06F18687-CD8A-48EF-87C3-4B4C4E847ECC}" type="presParOf" srcId="{BD0834F6-B7A3-4BF1-937A-65C9B4315753}" destId="{81F55FF6-5283-4CA7-A758-D5B469AF2769}" srcOrd="2" destOrd="0" presId="urn:microsoft.com/office/officeart/2005/8/layout/hierarchy2"/>
    <dgm:cxn modelId="{41FE0B1D-8A3C-451E-B4C8-A983D56C8C4D}" type="presParOf" srcId="{81F55FF6-5283-4CA7-A758-D5B469AF2769}" destId="{2FDC491A-9C7E-4439-9ABB-5B1B802736BF}" srcOrd="0" destOrd="0" presId="urn:microsoft.com/office/officeart/2005/8/layout/hierarchy2"/>
    <dgm:cxn modelId="{BD5960E5-4643-458B-8E88-57300CB6C455}" type="presParOf" srcId="{BD0834F6-B7A3-4BF1-937A-65C9B4315753}" destId="{4AE5A19C-EE19-46F0-87CF-23E2872BF74D}" srcOrd="3" destOrd="0" presId="urn:microsoft.com/office/officeart/2005/8/layout/hierarchy2"/>
    <dgm:cxn modelId="{7310573B-70E0-4C14-BBCA-07658B1DB6DF}" type="presParOf" srcId="{4AE5A19C-EE19-46F0-87CF-23E2872BF74D}" destId="{DBC473BB-B7B2-4EEC-8D00-CD294D5E88F8}" srcOrd="0" destOrd="0" presId="urn:microsoft.com/office/officeart/2005/8/layout/hierarchy2"/>
    <dgm:cxn modelId="{E4C68239-5DC6-44A1-9F2D-EF466CCDC4BA}" type="presParOf" srcId="{4AE5A19C-EE19-46F0-87CF-23E2872BF74D}" destId="{C12C0333-268E-4048-90E6-8C66C83F3712}" srcOrd="1" destOrd="0" presId="urn:microsoft.com/office/officeart/2005/8/layout/hierarchy2"/>
    <dgm:cxn modelId="{90187A56-C7B7-4170-A8FB-995F94DFC0AB}" type="presParOf" srcId="{C12C0333-268E-4048-90E6-8C66C83F3712}" destId="{2136EFD7-DC65-4190-B405-DC137BBBFB02}" srcOrd="0" destOrd="0" presId="urn:microsoft.com/office/officeart/2005/8/layout/hierarchy2"/>
    <dgm:cxn modelId="{2C8D95A1-A764-4E46-974E-E9688DB9B736}" type="presParOf" srcId="{2136EFD7-DC65-4190-B405-DC137BBBFB02}" destId="{E2134EF9-6452-486B-A6BB-70CCBFD5560A}" srcOrd="0" destOrd="0" presId="urn:microsoft.com/office/officeart/2005/8/layout/hierarchy2"/>
    <dgm:cxn modelId="{0F11298C-4688-4493-AA27-B585543D97A7}" type="presParOf" srcId="{C12C0333-268E-4048-90E6-8C66C83F3712}" destId="{282E0252-DA50-43A4-BBC3-4F27F03AD48A}" srcOrd="1" destOrd="0" presId="urn:microsoft.com/office/officeart/2005/8/layout/hierarchy2"/>
    <dgm:cxn modelId="{2D523ECD-00B6-4566-B065-56163E42B651}" type="presParOf" srcId="{282E0252-DA50-43A4-BBC3-4F27F03AD48A}" destId="{5C7DD621-9BF9-47D6-BED7-A081310E3C85}" srcOrd="0" destOrd="0" presId="urn:microsoft.com/office/officeart/2005/8/layout/hierarchy2"/>
    <dgm:cxn modelId="{898CA36A-FAB4-4555-9775-9569EF06AEED}" type="presParOf" srcId="{282E0252-DA50-43A4-BBC3-4F27F03AD48A}" destId="{0712E9B2-EA06-4BAC-AC07-2E6E7E670E0A}" srcOrd="1" destOrd="0" presId="urn:microsoft.com/office/officeart/2005/8/layout/hierarchy2"/>
    <dgm:cxn modelId="{950AC0D4-539C-48B7-8907-927C86330EDF}" type="presParOf" srcId="{0712E9B2-EA06-4BAC-AC07-2E6E7E670E0A}" destId="{17902552-55AB-414C-A59C-99271DF771B3}" srcOrd="0" destOrd="0" presId="urn:microsoft.com/office/officeart/2005/8/layout/hierarchy2"/>
    <dgm:cxn modelId="{BED0F13C-FDCE-42BE-957F-1F99A80C623A}" type="presParOf" srcId="{17902552-55AB-414C-A59C-99271DF771B3}" destId="{2F7F8819-7B94-4750-A164-85EE0996CB7B}" srcOrd="0" destOrd="0" presId="urn:microsoft.com/office/officeart/2005/8/layout/hierarchy2"/>
    <dgm:cxn modelId="{06C02AFB-C8D6-4280-9E7F-A5D639E8D884}" type="presParOf" srcId="{0712E9B2-EA06-4BAC-AC07-2E6E7E670E0A}" destId="{D93D9691-B651-4513-B347-76E972F2A119}" srcOrd="1" destOrd="0" presId="urn:microsoft.com/office/officeart/2005/8/layout/hierarchy2"/>
    <dgm:cxn modelId="{C816912D-F1BA-404E-B88F-9F0B218C1F5B}" type="presParOf" srcId="{D93D9691-B651-4513-B347-76E972F2A119}" destId="{F0879BC4-F159-4CB2-90DA-EC2A6DEE3B3F}" srcOrd="0" destOrd="0" presId="urn:microsoft.com/office/officeart/2005/8/layout/hierarchy2"/>
    <dgm:cxn modelId="{28B9C853-A0AC-40CB-804B-D0BEA944E622}" type="presParOf" srcId="{D93D9691-B651-4513-B347-76E972F2A119}" destId="{B40A8684-54EA-4A44-813F-861090D69647}" srcOrd="1" destOrd="0" presId="urn:microsoft.com/office/officeart/2005/8/layout/hierarchy2"/>
    <dgm:cxn modelId="{AE7B8D2E-E0FC-4700-8613-276CE4999284}" type="presParOf" srcId="{B40A8684-54EA-4A44-813F-861090D69647}" destId="{45F721DC-6100-48F5-9F38-23FCD2EB2099}" srcOrd="0" destOrd="0" presId="urn:microsoft.com/office/officeart/2005/8/layout/hierarchy2"/>
    <dgm:cxn modelId="{B65ECB71-1F20-4A48-A991-F5D3FFFFB1C8}" type="presParOf" srcId="{45F721DC-6100-48F5-9F38-23FCD2EB2099}" destId="{A31AB0A1-202D-48E6-84A0-362E62DDC21B}" srcOrd="0" destOrd="0" presId="urn:microsoft.com/office/officeart/2005/8/layout/hierarchy2"/>
    <dgm:cxn modelId="{5C4D7B03-9DCD-4DDC-B64B-04C1ABB8A839}" type="presParOf" srcId="{B40A8684-54EA-4A44-813F-861090D69647}" destId="{34CB4E61-BD9F-4DAA-BC06-B2C51FF868FB}" srcOrd="1" destOrd="0" presId="urn:microsoft.com/office/officeart/2005/8/layout/hierarchy2"/>
    <dgm:cxn modelId="{977389E0-1D1A-4208-8998-168D20CA9858}" type="presParOf" srcId="{34CB4E61-BD9F-4DAA-BC06-B2C51FF868FB}" destId="{E786D38D-BB4B-406A-B485-A340EDBB918C}" srcOrd="0" destOrd="0" presId="urn:microsoft.com/office/officeart/2005/8/layout/hierarchy2"/>
    <dgm:cxn modelId="{00A175B8-A2FB-46F6-A3B8-BBF36DB771A8}" type="presParOf" srcId="{34CB4E61-BD9F-4DAA-BC06-B2C51FF868FB}" destId="{5B2DD7A5-9C64-47EB-8262-E6E533182B58}" srcOrd="1" destOrd="0" presId="urn:microsoft.com/office/officeart/2005/8/layout/hierarchy2"/>
    <dgm:cxn modelId="{FD09B4E1-87D4-4D27-94D6-D9CC25AB4D6D}" type="presParOf" srcId="{B40A8684-54EA-4A44-813F-861090D69647}" destId="{C76129B8-F961-44B4-84D6-2D0877259F80}" srcOrd="2" destOrd="0" presId="urn:microsoft.com/office/officeart/2005/8/layout/hierarchy2"/>
    <dgm:cxn modelId="{A02498B5-4543-4864-BC7F-0AA99E942EDD}" type="presParOf" srcId="{C76129B8-F961-44B4-84D6-2D0877259F80}" destId="{EE0700B7-8354-4233-B125-6DFC94C8A6AF}" srcOrd="0" destOrd="0" presId="urn:microsoft.com/office/officeart/2005/8/layout/hierarchy2"/>
    <dgm:cxn modelId="{4363A692-D18A-42E8-93B7-07BC10F05D2D}" type="presParOf" srcId="{B40A8684-54EA-4A44-813F-861090D69647}" destId="{8A114805-1D8B-4244-B9A6-F8E2ED3E0FE9}" srcOrd="3" destOrd="0" presId="urn:microsoft.com/office/officeart/2005/8/layout/hierarchy2"/>
    <dgm:cxn modelId="{B49AEF19-EB18-4B74-9564-0E55F7F1C7C1}" type="presParOf" srcId="{8A114805-1D8B-4244-B9A6-F8E2ED3E0FE9}" destId="{4A020634-CB8D-4B50-8AB7-84BCB7A1F03A}" srcOrd="0" destOrd="0" presId="urn:microsoft.com/office/officeart/2005/8/layout/hierarchy2"/>
    <dgm:cxn modelId="{7BA805F3-4BE9-4C2E-9AD6-30B5ADC8D0FA}" type="presParOf" srcId="{8A114805-1D8B-4244-B9A6-F8E2ED3E0FE9}" destId="{79503042-16CB-46B1-90BC-342853F5D9C0}" srcOrd="1" destOrd="0" presId="urn:microsoft.com/office/officeart/2005/8/layout/hierarchy2"/>
    <dgm:cxn modelId="{F26770CF-1AEC-43D6-B15B-73A07DD91F07}" type="presParOf" srcId="{0712E9B2-EA06-4BAC-AC07-2E6E7E670E0A}" destId="{BD5755CE-A5B6-47B8-9861-8EB1FC350D0B}" srcOrd="2" destOrd="0" presId="urn:microsoft.com/office/officeart/2005/8/layout/hierarchy2"/>
    <dgm:cxn modelId="{9EBDB944-4110-4E47-9682-CC7B2C198FDF}" type="presParOf" srcId="{BD5755CE-A5B6-47B8-9861-8EB1FC350D0B}" destId="{C2D47DEE-7D95-4C51-A8FF-462043DACF47}" srcOrd="0" destOrd="0" presId="urn:microsoft.com/office/officeart/2005/8/layout/hierarchy2"/>
    <dgm:cxn modelId="{EFEACC00-A704-488E-9E5A-590756CFDD30}" type="presParOf" srcId="{0712E9B2-EA06-4BAC-AC07-2E6E7E670E0A}" destId="{A9133C25-5C57-4D66-BF19-C92C17557AEF}" srcOrd="3" destOrd="0" presId="urn:microsoft.com/office/officeart/2005/8/layout/hierarchy2"/>
    <dgm:cxn modelId="{93C329AC-85AE-44F4-9F61-2BA6D8E87EFB}" type="presParOf" srcId="{A9133C25-5C57-4D66-BF19-C92C17557AEF}" destId="{CC968F95-7885-4391-886A-5F482A5B2A4C}" srcOrd="0" destOrd="0" presId="urn:microsoft.com/office/officeart/2005/8/layout/hierarchy2"/>
    <dgm:cxn modelId="{DCC5E2B1-33A1-4BAD-807B-62E31FF8DB58}" type="presParOf" srcId="{A9133C25-5C57-4D66-BF19-C92C17557AEF}" destId="{00C5EC16-6F0D-4416-8023-7113FFBCC976}" srcOrd="1" destOrd="0" presId="urn:microsoft.com/office/officeart/2005/8/layout/hierarchy2"/>
    <dgm:cxn modelId="{9BB6C458-DAF1-421A-A1AF-1E47D0A57157}" type="presParOf" srcId="{00C5EC16-6F0D-4416-8023-7113FFBCC976}" destId="{4B56487C-FFF4-49B8-9598-ADE89D2150E3}" srcOrd="0" destOrd="0" presId="urn:microsoft.com/office/officeart/2005/8/layout/hierarchy2"/>
    <dgm:cxn modelId="{DED902AC-3082-4CE4-A709-3B477D05C1F3}" type="presParOf" srcId="{4B56487C-FFF4-49B8-9598-ADE89D2150E3}" destId="{9DF39753-8C89-42F4-B8AE-D779FB84641D}" srcOrd="0" destOrd="0" presId="urn:microsoft.com/office/officeart/2005/8/layout/hierarchy2"/>
    <dgm:cxn modelId="{318A1DFD-824C-40B0-BB9B-3EE9E3FCC743}" type="presParOf" srcId="{00C5EC16-6F0D-4416-8023-7113FFBCC976}" destId="{0CE1251D-D065-49D6-A57E-6085828F06A1}" srcOrd="1" destOrd="0" presId="urn:microsoft.com/office/officeart/2005/8/layout/hierarchy2"/>
    <dgm:cxn modelId="{E0147666-B289-4263-ACA0-569F6A109FEE}" type="presParOf" srcId="{0CE1251D-D065-49D6-A57E-6085828F06A1}" destId="{97DEBD0A-0CFC-4A8E-8D82-01CE36D399B3}" srcOrd="0" destOrd="0" presId="urn:microsoft.com/office/officeart/2005/8/layout/hierarchy2"/>
    <dgm:cxn modelId="{D66375CA-FCBB-4A70-88D4-35E1B7034B3E}" type="presParOf" srcId="{0CE1251D-D065-49D6-A57E-6085828F06A1}" destId="{F8E3B6B8-DA8D-4A04-9229-B871090A9FB5}" srcOrd="1" destOrd="0" presId="urn:microsoft.com/office/officeart/2005/8/layout/hierarchy2"/>
    <dgm:cxn modelId="{A678A3A0-34E7-4935-AED4-874C196403AA}" type="presParOf" srcId="{00C5EC16-6F0D-4416-8023-7113FFBCC976}" destId="{0C7006BA-AE9F-4945-B68A-ACC1D235B440}" srcOrd="2" destOrd="0" presId="urn:microsoft.com/office/officeart/2005/8/layout/hierarchy2"/>
    <dgm:cxn modelId="{23303EA7-9D35-4460-8F1E-CA31252BA75B}" type="presParOf" srcId="{0C7006BA-AE9F-4945-B68A-ACC1D235B440}" destId="{F746784D-063B-4B92-B573-24CCBBF0E3B6}" srcOrd="0" destOrd="0" presId="urn:microsoft.com/office/officeart/2005/8/layout/hierarchy2"/>
    <dgm:cxn modelId="{0EAEE993-F6A7-4261-BA3C-325A7E9F51CB}" type="presParOf" srcId="{00C5EC16-6F0D-4416-8023-7113FFBCC976}" destId="{385587AE-AA11-4717-AEED-EFC03792B69B}" srcOrd="3" destOrd="0" presId="urn:microsoft.com/office/officeart/2005/8/layout/hierarchy2"/>
    <dgm:cxn modelId="{373BDD26-498A-4FA8-B971-FF52B43E2715}" type="presParOf" srcId="{385587AE-AA11-4717-AEED-EFC03792B69B}" destId="{274E0770-F9B7-4459-AFBE-8E0AE10CF3E3}" srcOrd="0" destOrd="0" presId="urn:microsoft.com/office/officeart/2005/8/layout/hierarchy2"/>
    <dgm:cxn modelId="{D372638E-5E3B-43BA-9B45-59BC26AC8C99}" type="presParOf" srcId="{385587AE-AA11-4717-AEED-EFC03792B69B}" destId="{22046E5B-C5BD-4BB4-ADEC-831CFD25EEFC}" srcOrd="1" destOrd="0" presId="urn:microsoft.com/office/officeart/2005/8/layout/hierarchy2"/>
    <dgm:cxn modelId="{EAF934EA-4AF1-4B1B-8AD0-323355501388}" type="presParOf" srcId="{C12C0333-268E-4048-90E6-8C66C83F3712}" destId="{DD76F3CE-C1DB-4D71-A2F3-E44F51811359}" srcOrd="2" destOrd="0" presId="urn:microsoft.com/office/officeart/2005/8/layout/hierarchy2"/>
    <dgm:cxn modelId="{41A40707-B3B1-4FB2-A6FD-1939184C4EE2}" type="presParOf" srcId="{DD76F3CE-C1DB-4D71-A2F3-E44F51811359}" destId="{89003109-1E4B-47FF-9FBC-9276285DEA53}" srcOrd="0" destOrd="0" presId="urn:microsoft.com/office/officeart/2005/8/layout/hierarchy2"/>
    <dgm:cxn modelId="{E7E384F1-A959-4DB2-BC39-0696839D6297}" type="presParOf" srcId="{C12C0333-268E-4048-90E6-8C66C83F3712}" destId="{5972EF3F-360C-4DFA-A481-11316511A725}" srcOrd="3" destOrd="0" presId="urn:microsoft.com/office/officeart/2005/8/layout/hierarchy2"/>
    <dgm:cxn modelId="{7F9844A1-E0B2-44D5-96C9-1B976DF83F00}" type="presParOf" srcId="{5972EF3F-360C-4DFA-A481-11316511A725}" destId="{7E8CEE97-B3A1-4A3A-A47D-38954EF6074A}" srcOrd="0" destOrd="0" presId="urn:microsoft.com/office/officeart/2005/8/layout/hierarchy2"/>
    <dgm:cxn modelId="{CE7D315B-C1E9-4BF4-8EF5-F53ABC2BF9FD}" type="presParOf" srcId="{5972EF3F-360C-4DFA-A481-11316511A725}" destId="{21FF8524-43BE-44A8-854C-C8C08B1A76DF}" srcOrd="1" destOrd="0" presId="urn:microsoft.com/office/officeart/2005/8/layout/hierarchy2"/>
    <dgm:cxn modelId="{695323CE-4CB6-4B62-AB24-12FD13A505DF}" type="presParOf" srcId="{21FF8524-43BE-44A8-854C-C8C08B1A76DF}" destId="{90E2F778-EED2-42A5-9C4A-1B93DD055F6F}" srcOrd="0" destOrd="0" presId="urn:microsoft.com/office/officeart/2005/8/layout/hierarchy2"/>
    <dgm:cxn modelId="{31721662-C6B5-4F74-A899-D565B6FDBA71}" type="presParOf" srcId="{90E2F778-EED2-42A5-9C4A-1B93DD055F6F}" destId="{71593A99-3CCF-4148-8417-D203A1874A8C}" srcOrd="0" destOrd="0" presId="urn:microsoft.com/office/officeart/2005/8/layout/hierarchy2"/>
    <dgm:cxn modelId="{AA158A30-6324-4705-8A64-D33871066367}" type="presParOf" srcId="{21FF8524-43BE-44A8-854C-C8C08B1A76DF}" destId="{16993F45-04AC-4322-AE4B-29538F74357F}" srcOrd="1" destOrd="0" presId="urn:microsoft.com/office/officeart/2005/8/layout/hierarchy2"/>
    <dgm:cxn modelId="{7AEF7245-3695-40CB-8C52-4401C1ACF1A8}" type="presParOf" srcId="{16993F45-04AC-4322-AE4B-29538F74357F}" destId="{6D6BC985-4EA3-4003-B785-3D6D512BEF1F}" srcOrd="0" destOrd="0" presId="urn:microsoft.com/office/officeart/2005/8/layout/hierarchy2"/>
    <dgm:cxn modelId="{E2F4F48C-A579-477C-8B5A-0A0531740FD5}" type="presParOf" srcId="{16993F45-04AC-4322-AE4B-29538F74357F}" destId="{AB5C6101-A9D1-4737-AF3E-A6D512341731}" srcOrd="1" destOrd="0" presId="urn:microsoft.com/office/officeart/2005/8/layout/hierarchy2"/>
    <dgm:cxn modelId="{261DC9A5-437B-491C-851E-19B1EE6A142C}" type="presParOf" srcId="{AB5C6101-A9D1-4737-AF3E-A6D512341731}" destId="{9E5D7A7F-0186-4E93-A029-B3A119F8B49B}" srcOrd="0" destOrd="0" presId="urn:microsoft.com/office/officeart/2005/8/layout/hierarchy2"/>
    <dgm:cxn modelId="{948A7A88-656C-4E83-960E-6E801AC5FE4E}" type="presParOf" srcId="{9E5D7A7F-0186-4E93-A029-B3A119F8B49B}" destId="{B24F40FB-E386-4B06-9FC2-E674015521D4}" srcOrd="0" destOrd="0" presId="urn:microsoft.com/office/officeart/2005/8/layout/hierarchy2"/>
    <dgm:cxn modelId="{EC715DE6-BCEC-4157-886D-A72545DB61FC}" type="presParOf" srcId="{AB5C6101-A9D1-4737-AF3E-A6D512341731}" destId="{1E7FF79C-13AC-40A5-A2A6-4AADA3F5F36D}" srcOrd="1" destOrd="0" presId="urn:microsoft.com/office/officeart/2005/8/layout/hierarchy2"/>
    <dgm:cxn modelId="{1937C9AD-57F6-46AD-B485-0243DDDD85ED}" type="presParOf" srcId="{1E7FF79C-13AC-40A5-A2A6-4AADA3F5F36D}" destId="{77A05FA4-426E-4CDF-B610-0C4B78AA6979}" srcOrd="0" destOrd="0" presId="urn:microsoft.com/office/officeart/2005/8/layout/hierarchy2"/>
    <dgm:cxn modelId="{7F9297FA-4692-4356-BF61-F85DDFB9A50A}" type="presParOf" srcId="{1E7FF79C-13AC-40A5-A2A6-4AADA3F5F36D}" destId="{22700744-D00E-482A-AF86-929EE0C59CB2}" srcOrd="1" destOrd="0" presId="urn:microsoft.com/office/officeart/2005/8/layout/hierarchy2"/>
    <dgm:cxn modelId="{FA167759-17DC-459D-B606-A1DBE9B87AE6}" type="presParOf" srcId="{AB5C6101-A9D1-4737-AF3E-A6D512341731}" destId="{3F48A7A9-9E79-442F-9F2B-F77748974005}" srcOrd="2" destOrd="0" presId="urn:microsoft.com/office/officeart/2005/8/layout/hierarchy2"/>
    <dgm:cxn modelId="{69B71A8A-C41D-4C83-A24A-CB81EE691344}" type="presParOf" srcId="{3F48A7A9-9E79-442F-9F2B-F77748974005}" destId="{AC012FDF-53E6-4588-902D-58E0510D0E79}" srcOrd="0" destOrd="0" presId="urn:microsoft.com/office/officeart/2005/8/layout/hierarchy2"/>
    <dgm:cxn modelId="{48A79BCD-96D6-417F-82A0-8494F3D1EEB2}" type="presParOf" srcId="{AB5C6101-A9D1-4737-AF3E-A6D512341731}" destId="{0FC18C89-B925-474C-A2EB-4ADE2D212BD0}" srcOrd="3" destOrd="0" presId="urn:microsoft.com/office/officeart/2005/8/layout/hierarchy2"/>
    <dgm:cxn modelId="{9EAC962F-E131-4CA6-A620-F062C066656E}" type="presParOf" srcId="{0FC18C89-B925-474C-A2EB-4ADE2D212BD0}" destId="{A4895876-26D9-4EAA-A6E0-9701068C0C6F}" srcOrd="0" destOrd="0" presId="urn:microsoft.com/office/officeart/2005/8/layout/hierarchy2"/>
    <dgm:cxn modelId="{2D9AB432-5BB4-462A-874D-4DB952A2AF91}" type="presParOf" srcId="{0FC18C89-B925-474C-A2EB-4ADE2D212BD0}" destId="{65AB4806-3BEC-46E3-91CC-F4841BC9AB0B}" srcOrd="1" destOrd="0" presId="urn:microsoft.com/office/officeart/2005/8/layout/hierarchy2"/>
    <dgm:cxn modelId="{B3F64A17-D261-41AA-95D0-932748A7CD96}" type="presParOf" srcId="{21FF8524-43BE-44A8-854C-C8C08B1A76DF}" destId="{3D9D8A61-C6F0-4775-A8DD-3CA3D3A29F2E}" srcOrd="2" destOrd="0" presId="urn:microsoft.com/office/officeart/2005/8/layout/hierarchy2"/>
    <dgm:cxn modelId="{09DE2658-F40C-4357-A213-6CECC668B126}" type="presParOf" srcId="{3D9D8A61-C6F0-4775-A8DD-3CA3D3A29F2E}" destId="{0D880855-C6B2-4F61-9336-1B19243C06C9}" srcOrd="0" destOrd="0" presId="urn:microsoft.com/office/officeart/2005/8/layout/hierarchy2"/>
    <dgm:cxn modelId="{04D00FE8-566E-4261-986A-AFBEC99A799B}" type="presParOf" srcId="{21FF8524-43BE-44A8-854C-C8C08B1A76DF}" destId="{C9CCD4C5-13BE-4288-A846-59947516C4BD}" srcOrd="3" destOrd="0" presId="urn:microsoft.com/office/officeart/2005/8/layout/hierarchy2"/>
    <dgm:cxn modelId="{B94334B9-4391-4233-B2FA-EBC2C8BB2586}" type="presParOf" srcId="{C9CCD4C5-13BE-4288-A846-59947516C4BD}" destId="{B3393F86-EAB8-4465-BFB4-057F0B2F17B7}" srcOrd="0" destOrd="0" presId="urn:microsoft.com/office/officeart/2005/8/layout/hierarchy2"/>
    <dgm:cxn modelId="{CE77F49F-5E9D-4086-ACE9-8642E78647AC}" type="presParOf" srcId="{C9CCD4C5-13BE-4288-A846-59947516C4BD}" destId="{CA3DBD49-D536-40C4-BAAC-D7430C027C62}" srcOrd="1" destOrd="0" presId="urn:microsoft.com/office/officeart/2005/8/layout/hierarchy2"/>
    <dgm:cxn modelId="{7C8E9895-CEEE-42AF-938C-344D38223D5F}" type="presParOf" srcId="{CA3DBD49-D536-40C4-BAAC-D7430C027C62}" destId="{2F998816-B43F-4699-B31E-610A80A8B15F}" srcOrd="0" destOrd="0" presId="urn:microsoft.com/office/officeart/2005/8/layout/hierarchy2"/>
    <dgm:cxn modelId="{26DD9BD8-23E1-43EF-BDCE-B8CC58B10BD3}" type="presParOf" srcId="{2F998816-B43F-4699-B31E-610A80A8B15F}" destId="{19AECC9E-27B3-41B0-B7F2-562AFD5DD996}" srcOrd="0" destOrd="0" presId="urn:microsoft.com/office/officeart/2005/8/layout/hierarchy2"/>
    <dgm:cxn modelId="{DFBCBD69-7137-42B0-980F-63F819849106}" type="presParOf" srcId="{CA3DBD49-D536-40C4-BAAC-D7430C027C62}" destId="{02AFD7FB-FFE7-437E-8BAD-743F185D513D}" srcOrd="1" destOrd="0" presId="urn:microsoft.com/office/officeart/2005/8/layout/hierarchy2"/>
    <dgm:cxn modelId="{41ADEA18-88C3-4DCB-9CFD-BC01200FADF8}" type="presParOf" srcId="{02AFD7FB-FFE7-437E-8BAD-743F185D513D}" destId="{283D6BC9-AA60-4D6B-B593-AFCF58B4F7C5}" srcOrd="0" destOrd="0" presId="urn:microsoft.com/office/officeart/2005/8/layout/hierarchy2"/>
    <dgm:cxn modelId="{A2847A84-D3C2-4EE6-804E-F151A149CD40}" type="presParOf" srcId="{02AFD7FB-FFE7-437E-8BAD-743F185D513D}" destId="{A8B531B6-794A-442B-93FD-EA713FDC1198}" srcOrd="1" destOrd="0" presId="urn:microsoft.com/office/officeart/2005/8/layout/hierarchy2"/>
    <dgm:cxn modelId="{CEE0B892-0B7E-462F-A90B-B8C783374DFA}" type="presParOf" srcId="{CA3DBD49-D536-40C4-BAAC-D7430C027C62}" destId="{0B51E2A2-F6B0-465E-B2D6-838A44229E0A}" srcOrd="2" destOrd="0" presId="urn:microsoft.com/office/officeart/2005/8/layout/hierarchy2"/>
    <dgm:cxn modelId="{1727E60A-69FF-4EFA-9BFD-3E0202E13851}" type="presParOf" srcId="{0B51E2A2-F6B0-465E-B2D6-838A44229E0A}" destId="{5D9E32B6-C038-4E3C-A372-6EFDFE51622B}" srcOrd="0" destOrd="0" presId="urn:microsoft.com/office/officeart/2005/8/layout/hierarchy2"/>
    <dgm:cxn modelId="{22C05FB0-26B4-4915-AED3-6CB7A9D406EE}" type="presParOf" srcId="{CA3DBD49-D536-40C4-BAAC-D7430C027C62}" destId="{007464C8-07A4-43D2-B75F-642CC8D9DFA7}" srcOrd="3" destOrd="0" presId="urn:microsoft.com/office/officeart/2005/8/layout/hierarchy2"/>
    <dgm:cxn modelId="{AF71730F-A4AF-417F-BFFF-FCA15883998C}" type="presParOf" srcId="{007464C8-07A4-43D2-B75F-642CC8D9DFA7}" destId="{10514354-AB76-4233-9713-897F974E6505}" srcOrd="0" destOrd="0" presId="urn:microsoft.com/office/officeart/2005/8/layout/hierarchy2"/>
    <dgm:cxn modelId="{6DD8103B-81BF-4A23-8969-94A1FD5268EB}" type="presParOf" srcId="{007464C8-07A4-43D2-B75F-642CC8D9DFA7}" destId="{AA1C5D03-76DA-4C90-BCAE-320F5F742F3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0DE8B8-B068-4F06-8CF1-4DA8BA2BCF0F}">
      <dsp:nvSpPr>
        <dsp:cNvPr id="0" name=""/>
        <dsp:cNvSpPr/>
      </dsp:nvSpPr>
      <dsp:spPr>
        <a:xfrm>
          <a:off x="2902147" y="3019966"/>
          <a:ext cx="2128290" cy="72469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36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人類性狀</a:t>
          </a:r>
        </a:p>
      </dsp:txBody>
      <dsp:txXfrm>
        <a:off x="2923373" y="3041192"/>
        <a:ext cx="2085838" cy="682243"/>
      </dsp:txXfrm>
    </dsp:sp>
    <dsp:sp modelId="{D8968794-B881-48C5-8790-B2F2627AE7A2}">
      <dsp:nvSpPr>
        <dsp:cNvPr id="0" name=""/>
        <dsp:cNvSpPr/>
      </dsp:nvSpPr>
      <dsp:spPr>
        <a:xfrm rot="16791361">
          <a:off x="4312011" y="2523385"/>
          <a:ext cx="1733597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1733597" y="492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135470" y="2484968"/>
        <a:ext cx="86679" cy="86679"/>
      </dsp:txXfrm>
    </dsp:sp>
    <dsp:sp modelId="{6B0FBB78-8D78-4E33-B3EC-3887B77DDA14}">
      <dsp:nvSpPr>
        <dsp:cNvPr id="0" name=""/>
        <dsp:cNvSpPr/>
      </dsp:nvSpPr>
      <dsp:spPr>
        <a:xfrm>
          <a:off x="5327182" y="1452821"/>
          <a:ext cx="1468323" cy="44296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雙眼皮</a:t>
          </a:r>
        </a:p>
      </dsp:txBody>
      <dsp:txXfrm>
        <a:off x="5340156" y="1465795"/>
        <a:ext cx="1442375" cy="417014"/>
      </dsp:txXfrm>
    </dsp:sp>
    <dsp:sp modelId="{E56CDFED-6C31-4F9B-97BA-F9DE20F34637}">
      <dsp:nvSpPr>
        <dsp:cNvPr id="0" name=""/>
        <dsp:cNvSpPr/>
      </dsp:nvSpPr>
      <dsp:spPr>
        <a:xfrm rot="17363778">
          <a:off x="6497108" y="1247966"/>
          <a:ext cx="893540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893540" y="4922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921539" y="1230550"/>
        <a:ext cx="44677" cy="44677"/>
      </dsp:txXfrm>
    </dsp:sp>
    <dsp:sp modelId="{5D8D0C46-66CE-445E-9BC8-2B69D7F9DCDF}">
      <dsp:nvSpPr>
        <dsp:cNvPr id="0" name=""/>
        <dsp:cNvSpPr/>
      </dsp:nvSpPr>
      <dsp:spPr>
        <a:xfrm>
          <a:off x="7092250" y="644215"/>
          <a:ext cx="1325455" cy="37452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有酒窩</a:t>
          </a:r>
        </a:p>
      </dsp:txBody>
      <dsp:txXfrm>
        <a:off x="7103219" y="655184"/>
        <a:ext cx="1303517" cy="352583"/>
      </dsp:txXfrm>
    </dsp:sp>
    <dsp:sp modelId="{E412B790-A69F-45B5-B889-8EF3F897C384}">
      <dsp:nvSpPr>
        <dsp:cNvPr id="0" name=""/>
        <dsp:cNvSpPr/>
      </dsp:nvSpPr>
      <dsp:spPr>
        <a:xfrm rot="18289469">
          <a:off x="8306261" y="613268"/>
          <a:ext cx="51963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1963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53087" y="605199"/>
        <a:ext cx="25981" cy="25981"/>
      </dsp:txXfrm>
    </dsp:sp>
    <dsp:sp modelId="{1D7284A9-9617-41E5-A6B3-BC0F45359994}">
      <dsp:nvSpPr>
        <dsp:cNvPr id="0" name=""/>
        <dsp:cNvSpPr/>
      </dsp:nvSpPr>
      <dsp:spPr>
        <a:xfrm>
          <a:off x="8714450" y="219439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厚唇</a:t>
          </a:r>
        </a:p>
      </dsp:txBody>
      <dsp:txXfrm>
        <a:off x="8725314" y="230303"/>
        <a:ext cx="720134" cy="349203"/>
      </dsp:txXfrm>
    </dsp:sp>
    <dsp:sp modelId="{93FBF3BD-5A69-4ECE-A42A-DF7F871C6AE5}">
      <dsp:nvSpPr>
        <dsp:cNvPr id="0" name=""/>
        <dsp:cNvSpPr/>
      </dsp:nvSpPr>
      <dsp:spPr>
        <a:xfrm rot="19586114">
          <a:off x="9426623" y="301535"/>
          <a:ext cx="35612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5612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95782" y="297555"/>
        <a:ext cx="17806" cy="17806"/>
      </dsp:txXfrm>
    </dsp:sp>
    <dsp:sp modelId="{169B4BD9-5FD2-4A6A-B75F-664FA333B92E}">
      <dsp:nvSpPr>
        <dsp:cNvPr id="0" name=""/>
        <dsp:cNvSpPr/>
      </dsp:nvSpPr>
      <dsp:spPr>
        <a:xfrm>
          <a:off x="9753057" y="22545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</a:p>
      </dsp:txBody>
      <dsp:txXfrm>
        <a:off x="9763921" y="33409"/>
        <a:ext cx="720134" cy="349203"/>
      </dsp:txXfrm>
    </dsp:sp>
    <dsp:sp modelId="{502CA9D2-F78D-48BB-8C6E-999672C66380}">
      <dsp:nvSpPr>
        <dsp:cNvPr id="0" name=""/>
        <dsp:cNvSpPr/>
      </dsp:nvSpPr>
      <dsp:spPr>
        <a:xfrm rot="2264365">
          <a:off x="9417062" y="514821"/>
          <a:ext cx="37524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75245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95304" y="510362"/>
        <a:ext cx="18762" cy="18762"/>
      </dsp:txXfrm>
    </dsp:sp>
    <dsp:sp modelId="{01A4B7E3-5CE7-47C9-B755-6436C1FF1E74}">
      <dsp:nvSpPr>
        <dsp:cNvPr id="0" name=""/>
        <dsp:cNvSpPr/>
      </dsp:nvSpPr>
      <dsp:spPr>
        <a:xfrm>
          <a:off x="9753057" y="449116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sp:txBody>
      <dsp:txXfrm>
        <a:off x="9763921" y="459980"/>
        <a:ext cx="720134" cy="349203"/>
      </dsp:txXfrm>
    </dsp:sp>
    <dsp:sp modelId="{DAF467C7-6EA7-4C0E-A03B-49D3DEEF701F}">
      <dsp:nvSpPr>
        <dsp:cNvPr id="0" name=""/>
        <dsp:cNvSpPr/>
      </dsp:nvSpPr>
      <dsp:spPr>
        <a:xfrm rot="3310531">
          <a:off x="8306261" y="1039838"/>
          <a:ext cx="51963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1963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53087" y="1031770"/>
        <a:ext cx="25981" cy="25981"/>
      </dsp:txXfrm>
    </dsp:sp>
    <dsp:sp modelId="{177CB462-0B92-4F67-8099-DCFE84AFDFC5}">
      <dsp:nvSpPr>
        <dsp:cNvPr id="0" name=""/>
        <dsp:cNvSpPr/>
      </dsp:nvSpPr>
      <dsp:spPr>
        <a:xfrm>
          <a:off x="8714450" y="1072581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一般唇</a:t>
          </a:r>
        </a:p>
      </dsp:txBody>
      <dsp:txXfrm>
        <a:off x="8725314" y="1083445"/>
        <a:ext cx="720134" cy="349203"/>
      </dsp:txXfrm>
    </dsp:sp>
    <dsp:sp modelId="{FE501B0D-433C-4665-A269-AD301A487F47}">
      <dsp:nvSpPr>
        <dsp:cNvPr id="0" name=""/>
        <dsp:cNvSpPr/>
      </dsp:nvSpPr>
      <dsp:spPr>
        <a:xfrm rot="19586114">
          <a:off x="9426623" y="1154677"/>
          <a:ext cx="35612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5612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95782" y="1150696"/>
        <a:ext cx="17806" cy="17806"/>
      </dsp:txXfrm>
    </dsp:sp>
    <dsp:sp modelId="{042F4BFB-B055-41C6-B707-B1A9CCD566F4}">
      <dsp:nvSpPr>
        <dsp:cNvPr id="0" name=""/>
        <dsp:cNvSpPr/>
      </dsp:nvSpPr>
      <dsp:spPr>
        <a:xfrm>
          <a:off x="9753057" y="875687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</a:p>
      </dsp:txBody>
      <dsp:txXfrm>
        <a:off x="9763921" y="886551"/>
        <a:ext cx="720134" cy="349203"/>
      </dsp:txXfrm>
    </dsp:sp>
    <dsp:sp modelId="{36FB8830-FEE3-445C-BB28-216B83B70F3B}">
      <dsp:nvSpPr>
        <dsp:cNvPr id="0" name=""/>
        <dsp:cNvSpPr/>
      </dsp:nvSpPr>
      <dsp:spPr>
        <a:xfrm rot="2264365">
          <a:off x="9417062" y="1367962"/>
          <a:ext cx="37524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75245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95304" y="1363503"/>
        <a:ext cx="18762" cy="18762"/>
      </dsp:txXfrm>
    </dsp:sp>
    <dsp:sp modelId="{967961B5-DE4D-4477-AF5D-6FE630FACB4A}">
      <dsp:nvSpPr>
        <dsp:cNvPr id="0" name=""/>
        <dsp:cNvSpPr/>
      </dsp:nvSpPr>
      <dsp:spPr>
        <a:xfrm>
          <a:off x="9753057" y="1302257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sp:txBody>
      <dsp:txXfrm>
        <a:off x="9763921" y="1313121"/>
        <a:ext cx="720134" cy="349203"/>
      </dsp:txXfrm>
    </dsp:sp>
    <dsp:sp modelId="{92EEFEB2-DCD2-4CB8-8207-7A0B63909F2E}">
      <dsp:nvSpPr>
        <dsp:cNvPr id="0" name=""/>
        <dsp:cNvSpPr/>
      </dsp:nvSpPr>
      <dsp:spPr>
        <a:xfrm rot="4262018">
          <a:off x="6487366" y="2101108"/>
          <a:ext cx="91302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913024" y="4922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921052" y="2083205"/>
        <a:ext cx="45651" cy="45651"/>
      </dsp:txXfrm>
    </dsp:sp>
    <dsp:sp modelId="{278F1724-9687-47FC-B173-4E52A7E1C2AA}">
      <dsp:nvSpPr>
        <dsp:cNvPr id="0" name=""/>
        <dsp:cNvSpPr/>
      </dsp:nvSpPr>
      <dsp:spPr>
        <a:xfrm>
          <a:off x="7092250" y="2371127"/>
          <a:ext cx="1294816" cy="3332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沒酒窩</a:t>
          </a:r>
        </a:p>
      </dsp:txBody>
      <dsp:txXfrm>
        <a:off x="7102011" y="2380888"/>
        <a:ext cx="1275294" cy="313740"/>
      </dsp:txXfrm>
    </dsp:sp>
    <dsp:sp modelId="{A782C893-9F05-4D64-9E06-8E7BC98B8DCD}">
      <dsp:nvSpPr>
        <dsp:cNvPr id="0" name=""/>
        <dsp:cNvSpPr/>
      </dsp:nvSpPr>
      <dsp:spPr>
        <a:xfrm rot="18289469">
          <a:off x="8275622" y="2319550"/>
          <a:ext cx="51963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1963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22448" y="2311482"/>
        <a:ext cx="25981" cy="25981"/>
      </dsp:txXfrm>
    </dsp:sp>
    <dsp:sp modelId="{6E4FD03D-C11B-4DF1-AAF2-90B4E581A602}">
      <dsp:nvSpPr>
        <dsp:cNvPr id="0" name=""/>
        <dsp:cNvSpPr/>
      </dsp:nvSpPr>
      <dsp:spPr>
        <a:xfrm>
          <a:off x="8683811" y="1925722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厚唇</a:t>
          </a:r>
        </a:p>
      </dsp:txBody>
      <dsp:txXfrm>
        <a:off x="8694675" y="1936586"/>
        <a:ext cx="720134" cy="349203"/>
      </dsp:txXfrm>
    </dsp:sp>
    <dsp:sp modelId="{DE9E13B9-E1E9-4361-AE7F-ABF968132C54}">
      <dsp:nvSpPr>
        <dsp:cNvPr id="0" name=""/>
        <dsp:cNvSpPr/>
      </dsp:nvSpPr>
      <dsp:spPr>
        <a:xfrm rot="19586114">
          <a:off x="9395984" y="2007818"/>
          <a:ext cx="35612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5612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65143" y="2003837"/>
        <a:ext cx="17806" cy="17806"/>
      </dsp:txXfrm>
    </dsp:sp>
    <dsp:sp modelId="{C1A4DE43-F544-4AF2-8B72-CAE1F095D320}">
      <dsp:nvSpPr>
        <dsp:cNvPr id="0" name=""/>
        <dsp:cNvSpPr/>
      </dsp:nvSpPr>
      <dsp:spPr>
        <a:xfrm>
          <a:off x="9722418" y="1728828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</a:p>
      </dsp:txBody>
      <dsp:txXfrm>
        <a:off x="9733282" y="1739692"/>
        <a:ext cx="720134" cy="349203"/>
      </dsp:txXfrm>
    </dsp:sp>
    <dsp:sp modelId="{A5C3E5DC-B6EC-46CC-AB14-50904C471297}">
      <dsp:nvSpPr>
        <dsp:cNvPr id="0" name=""/>
        <dsp:cNvSpPr/>
      </dsp:nvSpPr>
      <dsp:spPr>
        <a:xfrm rot="2264365">
          <a:off x="9386423" y="2221103"/>
          <a:ext cx="375245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75245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64665" y="2216645"/>
        <a:ext cx="18762" cy="18762"/>
      </dsp:txXfrm>
    </dsp:sp>
    <dsp:sp modelId="{72FF86FF-6BE3-4F9C-BA64-91EEA0F34797}">
      <dsp:nvSpPr>
        <dsp:cNvPr id="0" name=""/>
        <dsp:cNvSpPr/>
      </dsp:nvSpPr>
      <dsp:spPr>
        <a:xfrm>
          <a:off x="9722418" y="2155399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sp:txBody>
      <dsp:txXfrm>
        <a:off x="9733282" y="2166263"/>
        <a:ext cx="720134" cy="349203"/>
      </dsp:txXfrm>
    </dsp:sp>
    <dsp:sp modelId="{46B76E44-BE7D-45EF-A36D-D2B49D0559E8}">
      <dsp:nvSpPr>
        <dsp:cNvPr id="0" name=""/>
        <dsp:cNvSpPr/>
      </dsp:nvSpPr>
      <dsp:spPr>
        <a:xfrm rot="3310531">
          <a:off x="8275622" y="2746121"/>
          <a:ext cx="51963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1963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22448" y="2738053"/>
        <a:ext cx="25981" cy="25981"/>
      </dsp:txXfrm>
    </dsp:sp>
    <dsp:sp modelId="{BD51D6FD-93B0-4EF2-A2B2-1A7D11FBAFD4}">
      <dsp:nvSpPr>
        <dsp:cNvPr id="0" name=""/>
        <dsp:cNvSpPr/>
      </dsp:nvSpPr>
      <dsp:spPr>
        <a:xfrm>
          <a:off x="8683811" y="2778863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一般唇</a:t>
          </a:r>
        </a:p>
      </dsp:txBody>
      <dsp:txXfrm>
        <a:off x="8694675" y="2789727"/>
        <a:ext cx="720134" cy="349203"/>
      </dsp:txXfrm>
    </dsp:sp>
    <dsp:sp modelId="{2ECD50C4-8033-4220-ACB6-BE1F215A6EB8}">
      <dsp:nvSpPr>
        <dsp:cNvPr id="0" name=""/>
        <dsp:cNvSpPr/>
      </dsp:nvSpPr>
      <dsp:spPr>
        <a:xfrm rot="19586114">
          <a:off x="9395984" y="2860959"/>
          <a:ext cx="35612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5612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65143" y="2856979"/>
        <a:ext cx="17806" cy="17806"/>
      </dsp:txXfrm>
    </dsp:sp>
    <dsp:sp modelId="{C80F15E6-8039-495F-9D3B-5E416E029496}">
      <dsp:nvSpPr>
        <dsp:cNvPr id="0" name=""/>
        <dsp:cNvSpPr/>
      </dsp:nvSpPr>
      <dsp:spPr>
        <a:xfrm>
          <a:off x="9722418" y="2581969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733282" y="2592833"/>
        <a:ext cx="720134" cy="349203"/>
      </dsp:txXfrm>
    </dsp:sp>
    <dsp:sp modelId="{435469E3-799F-46C6-9D7C-C707602F6EE8}">
      <dsp:nvSpPr>
        <dsp:cNvPr id="0" name=""/>
        <dsp:cNvSpPr/>
      </dsp:nvSpPr>
      <dsp:spPr>
        <a:xfrm rot="2142401">
          <a:off x="9391325" y="3066049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64910" y="3061835"/>
        <a:ext cx="18272" cy="18272"/>
      </dsp:txXfrm>
    </dsp:sp>
    <dsp:sp modelId="{8CDCEA87-D894-4947-AB2A-3B810B7067C0}">
      <dsp:nvSpPr>
        <dsp:cNvPr id="0" name=""/>
        <dsp:cNvSpPr/>
      </dsp:nvSpPr>
      <dsp:spPr>
        <a:xfrm>
          <a:off x="9722418" y="2992149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sp:txBody>
      <dsp:txXfrm>
        <a:off x="9733282" y="3003013"/>
        <a:ext cx="720134" cy="349203"/>
      </dsp:txXfrm>
    </dsp:sp>
    <dsp:sp modelId="{81F55FF6-5283-4CA7-A758-D5B469AF2769}">
      <dsp:nvSpPr>
        <dsp:cNvPr id="0" name=""/>
        <dsp:cNvSpPr/>
      </dsp:nvSpPr>
      <dsp:spPr>
        <a:xfrm rot="4810234">
          <a:off x="4309690" y="4233753"/>
          <a:ext cx="173823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1738239" y="4922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5135354" y="4195219"/>
        <a:ext cx="86911" cy="86911"/>
      </dsp:txXfrm>
    </dsp:sp>
    <dsp:sp modelId="{DBC473BB-B7B2-4EEC-8D00-CD294D5E88F8}">
      <dsp:nvSpPr>
        <dsp:cNvPr id="0" name=""/>
        <dsp:cNvSpPr/>
      </dsp:nvSpPr>
      <dsp:spPr>
        <a:xfrm>
          <a:off x="5327182" y="4878266"/>
          <a:ext cx="1529615" cy="43354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單眼皮</a:t>
          </a:r>
        </a:p>
      </dsp:txBody>
      <dsp:txXfrm>
        <a:off x="5339880" y="4890964"/>
        <a:ext cx="1504219" cy="408144"/>
      </dsp:txXfrm>
    </dsp:sp>
    <dsp:sp modelId="{2136EFD7-DC65-4190-B405-DC137BBBFB02}">
      <dsp:nvSpPr>
        <dsp:cNvPr id="0" name=""/>
        <dsp:cNvSpPr/>
      </dsp:nvSpPr>
      <dsp:spPr>
        <a:xfrm rot="17353429">
          <a:off x="6554546" y="4664616"/>
          <a:ext cx="901249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901249" y="4922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982639" y="4647007"/>
        <a:ext cx="45062" cy="45062"/>
      </dsp:txXfrm>
    </dsp:sp>
    <dsp:sp modelId="{5C7DD621-9BF9-47D6-BED7-A081310E3C85}">
      <dsp:nvSpPr>
        <dsp:cNvPr id="0" name=""/>
        <dsp:cNvSpPr/>
      </dsp:nvSpPr>
      <dsp:spPr>
        <a:xfrm>
          <a:off x="7153543" y="4047781"/>
          <a:ext cx="1239963" cy="3925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有酒窩</a:t>
          </a:r>
        </a:p>
      </dsp:txBody>
      <dsp:txXfrm>
        <a:off x="7165039" y="4059277"/>
        <a:ext cx="1216971" cy="369527"/>
      </dsp:txXfrm>
    </dsp:sp>
    <dsp:sp modelId="{17902552-55AB-414C-A59C-99271DF771B3}">
      <dsp:nvSpPr>
        <dsp:cNvPr id="0" name=""/>
        <dsp:cNvSpPr/>
      </dsp:nvSpPr>
      <dsp:spPr>
        <a:xfrm rot="18289469">
          <a:off x="8282061" y="4025833"/>
          <a:ext cx="51963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1963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28888" y="4017765"/>
        <a:ext cx="25981" cy="25981"/>
      </dsp:txXfrm>
    </dsp:sp>
    <dsp:sp modelId="{F0879BC4-F159-4CB2-90DA-EC2A6DEE3B3F}">
      <dsp:nvSpPr>
        <dsp:cNvPr id="0" name=""/>
        <dsp:cNvSpPr/>
      </dsp:nvSpPr>
      <dsp:spPr>
        <a:xfrm>
          <a:off x="8690251" y="3632005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厚唇</a:t>
          </a:r>
        </a:p>
      </dsp:txBody>
      <dsp:txXfrm>
        <a:off x="8701115" y="3642869"/>
        <a:ext cx="720134" cy="349203"/>
      </dsp:txXfrm>
    </dsp:sp>
    <dsp:sp modelId="{45F721DC-6100-48F5-9F38-23FCD2EB2099}">
      <dsp:nvSpPr>
        <dsp:cNvPr id="0" name=""/>
        <dsp:cNvSpPr/>
      </dsp:nvSpPr>
      <dsp:spPr>
        <a:xfrm rot="19457599">
          <a:off x="9397764" y="3705905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71349" y="3701691"/>
        <a:ext cx="18272" cy="18272"/>
      </dsp:txXfrm>
    </dsp:sp>
    <dsp:sp modelId="{E786D38D-BB4B-406A-B485-A340EDBB918C}">
      <dsp:nvSpPr>
        <dsp:cNvPr id="0" name=""/>
        <dsp:cNvSpPr/>
      </dsp:nvSpPr>
      <dsp:spPr>
        <a:xfrm>
          <a:off x="9728858" y="3418719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739722" y="3429583"/>
        <a:ext cx="720134" cy="349203"/>
      </dsp:txXfrm>
    </dsp:sp>
    <dsp:sp modelId="{C76129B8-F961-44B4-84D6-2D0877259F80}">
      <dsp:nvSpPr>
        <dsp:cNvPr id="0" name=""/>
        <dsp:cNvSpPr/>
      </dsp:nvSpPr>
      <dsp:spPr>
        <a:xfrm rot="2142401">
          <a:off x="9397764" y="3919190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71349" y="3914977"/>
        <a:ext cx="18272" cy="18272"/>
      </dsp:txXfrm>
    </dsp:sp>
    <dsp:sp modelId="{4A020634-CB8D-4B50-8AB7-84BCB7A1F03A}">
      <dsp:nvSpPr>
        <dsp:cNvPr id="0" name=""/>
        <dsp:cNvSpPr/>
      </dsp:nvSpPr>
      <dsp:spPr>
        <a:xfrm>
          <a:off x="9728858" y="3845290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sp:txBody>
      <dsp:txXfrm>
        <a:off x="9739722" y="3856154"/>
        <a:ext cx="720134" cy="349203"/>
      </dsp:txXfrm>
    </dsp:sp>
    <dsp:sp modelId="{BD5755CE-A5B6-47B8-9861-8EB1FC350D0B}">
      <dsp:nvSpPr>
        <dsp:cNvPr id="0" name=""/>
        <dsp:cNvSpPr/>
      </dsp:nvSpPr>
      <dsp:spPr>
        <a:xfrm rot="3310531">
          <a:off x="8282061" y="4452404"/>
          <a:ext cx="51963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1963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28888" y="4444335"/>
        <a:ext cx="25981" cy="25981"/>
      </dsp:txXfrm>
    </dsp:sp>
    <dsp:sp modelId="{CC968F95-7885-4391-886A-5F482A5B2A4C}">
      <dsp:nvSpPr>
        <dsp:cNvPr id="0" name=""/>
        <dsp:cNvSpPr/>
      </dsp:nvSpPr>
      <dsp:spPr>
        <a:xfrm>
          <a:off x="8690251" y="4485146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一般唇</a:t>
          </a:r>
        </a:p>
      </dsp:txBody>
      <dsp:txXfrm>
        <a:off x="8701115" y="4496010"/>
        <a:ext cx="720134" cy="349203"/>
      </dsp:txXfrm>
    </dsp:sp>
    <dsp:sp modelId="{4B56487C-FFF4-49B8-9598-ADE89D2150E3}">
      <dsp:nvSpPr>
        <dsp:cNvPr id="0" name=""/>
        <dsp:cNvSpPr/>
      </dsp:nvSpPr>
      <dsp:spPr>
        <a:xfrm rot="19457599">
          <a:off x="9397764" y="4559046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71349" y="4554833"/>
        <a:ext cx="18272" cy="18272"/>
      </dsp:txXfrm>
    </dsp:sp>
    <dsp:sp modelId="{97DEBD0A-0CFC-4A8E-8D82-01CE36D399B3}">
      <dsp:nvSpPr>
        <dsp:cNvPr id="0" name=""/>
        <dsp:cNvSpPr/>
      </dsp:nvSpPr>
      <dsp:spPr>
        <a:xfrm>
          <a:off x="9728858" y="4271861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739722" y="4282725"/>
        <a:ext cx="720134" cy="349203"/>
      </dsp:txXfrm>
    </dsp:sp>
    <dsp:sp modelId="{0C7006BA-AE9F-4945-B68A-ACC1D235B440}">
      <dsp:nvSpPr>
        <dsp:cNvPr id="0" name=""/>
        <dsp:cNvSpPr/>
      </dsp:nvSpPr>
      <dsp:spPr>
        <a:xfrm rot="2142401">
          <a:off x="9397764" y="4772332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71349" y="4768118"/>
        <a:ext cx="18272" cy="18272"/>
      </dsp:txXfrm>
    </dsp:sp>
    <dsp:sp modelId="{274E0770-F9B7-4459-AFBE-8E0AE10CF3E3}">
      <dsp:nvSpPr>
        <dsp:cNvPr id="0" name=""/>
        <dsp:cNvSpPr/>
      </dsp:nvSpPr>
      <dsp:spPr>
        <a:xfrm>
          <a:off x="9728858" y="4698431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sp:txBody>
      <dsp:txXfrm>
        <a:off x="9739722" y="4709295"/>
        <a:ext cx="720134" cy="349203"/>
      </dsp:txXfrm>
    </dsp:sp>
    <dsp:sp modelId="{DD76F3CE-C1DB-4D71-A2F3-E44F51811359}">
      <dsp:nvSpPr>
        <dsp:cNvPr id="0" name=""/>
        <dsp:cNvSpPr/>
      </dsp:nvSpPr>
      <dsp:spPr>
        <a:xfrm rot="4251936">
          <a:off x="6552519" y="5517757"/>
          <a:ext cx="905303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905303" y="4922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982538" y="5500047"/>
        <a:ext cx="45265" cy="45265"/>
      </dsp:txXfrm>
    </dsp:sp>
    <dsp:sp modelId="{7E8CEE97-B3A1-4A3A-A47D-38954EF6074A}">
      <dsp:nvSpPr>
        <dsp:cNvPr id="0" name=""/>
        <dsp:cNvSpPr/>
      </dsp:nvSpPr>
      <dsp:spPr>
        <a:xfrm>
          <a:off x="7153543" y="5758356"/>
          <a:ext cx="1220288" cy="38393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沒酒窩</a:t>
          </a:r>
        </a:p>
      </dsp:txBody>
      <dsp:txXfrm>
        <a:off x="7164788" y="5769601"/>
        <a:ext cx="1197798" cy="361445"/>
      </dsp:txXfrm>
    </dsp:sp>
    <dsp:sp modelId="{90E2F778-EED2-42A5-9C4A-1B93DD055F6F}">
      <dsp:nvSpPr>
        <dsp:cNvPr id="0" name=""/>
        <dsp:cNvSpPr/>
      </dsp:nvSpPr>
      <dsp:spPr>
        <a:xfrm rot="18289469">
          <a:off x="8262387" y="5732116"/>
          <a:ext cx="51963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1963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09213" y="5724047"/>
        <a:ext cx="25981" cy="25981"/>
      </dsp:txXfrm>
    </dsp:sp>
    <dsp:sp modelId="{6D6BC985-4EA3-4003-B785-3D6D512BEF1F}">
      <dsp:nvSpPr>
        <dsp:cNvPr id="0" name=""/>
        <dsp:cNvSpPr/>
      </dsp:nvSpPr>
      <dsp:spPr>
        <a:xfrm>
          <a:off x="8670577" y="5338287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厚唇</a:t>
          </a:r>
        </a:p>
      </dsp:txBody>
      <dsp:txXfrm>
        <a:off x="8681441" y="5349151"/>
        <a:ext cx="720134" cy="349203"/>
      </dsp:txXfrm>
    </dsp:sp>
    <dsp:sp modelId="{9E5D7A7F-0186-4E93-A029-B3A119F8B49B}">
      <dsp:nvSpPr>
        <dsp:cNvPr id="0" name=""/>
        <dsp:cNvSpPr/>
      </dsp:nvSpPr>
      <dsp:spPr>
        <a:xfrm rot="19457599">
          <a:off x="9378090" y="5412188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51675" y="5407974"/>
        <a:ext cx="18272" cy="18272"/>
      </dsp:txXfrm>
    </dsp:sp>
    <dsp:sp modelId="{77A05FA4-426E-4CDF-B610-0C4B78AA6979}">
      <dsp:nvSpPr>
        <dsp:cNvPr id="0" name=""/>
        <dsp:cNvSpPr/>
      </dsp:nvSpPr>
      <dsp:spPr>
        <a:xfrm>
          <a:off x="9709184" y="5125002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720048" y="5135866"/>
        <a:ext cx="720134" cy="349203"/>
      </dsp:txXfrm>
    </dsp:sp>
    <dsp:sp modelId="{3F48A7A9-9E79-442F-9F2B-F77748974005}">
      <dsp:nvSpPr>
        <dsp:cNvPr id="0" name=""/>
        <dsp:cNvSpPr/>
      </dsp:nvSpPr>
      <dsp:spPr>
        <a:xfrm rot="2142401">
          <a:off x="9378090" y="5625473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51675" y="5621260"/>
        <a:ext cx="18272" cy="18272"/>
      </dsp:txXfrm>
    </dsp:sp>
    <dsp:sp modelId="{A4895876-26D9-4EAA-A6E0-9701068C0C6F}">
      <dsp:nvSpPr>
        <dsp:cNvPr id="0" name=""/>
        <dsp:cNvSpPr/>
      </dsp:nvSpPr>
      <dsp:spPr>
        <a:xfrm>
          <a:off x="9709184" y="5551573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sp:txBody>
      <dsp:txXfrm>
        <a:off x="9720048" y="5562437"/>
        <a:ext cx="720134" cy="349203"/>
      </dsp:txXfrm>
    </dsp:sp>
    <dsp:sp modelId="{3D9D8A61-C6F0-4775-A8DD-3CA3D3A29F2E}">
      <dsp:nvSpPr>
        <dsp:cNvPr id="0" name=""/>
        <dsp:cNvSpPr/>
      </dsp:nvSpPr>
      <dsp:spPr>
        <a:xfrm rot="3310531">
          <a:off x="8262387" y="6158686"/>
          <a:ext cx="519634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519634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8509213" y="6150618"/>
        <a:ext cx="25981" cy="25981"/>
      </dsp:txXfrm>
    </dsp:sp>
    <dsp:sp modelId="{B3393F86-EAB8-4465-BFB4-057F0B2F17B7}">
      <dsp:nvSpPr>
        <dsp:cNvPr id="0" name=""/>
        <dsp:cNvSpPr/>
      </dsp:nvSpPr>
      <dsp:spPr>
        <a:xfrm>
          <a:off x="8670577" y="6191429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一般唇</a:t>
          </a:r>
        </a:p>
      </dsp:txBody>
      <dsp:txXfrm>
        <a:off x="8681441" y="6202293"/>
        <a:ext cx="720134" cy="349203"/>
      </dsp:txXfrm>
    </dsp:sp>
    <dsp:sp modelId="{2F998816-B43F-4699-B31E-610A80A8B15F}">
      <dsp:nvSpPr>
        <dsp:cNvPr id="0" name=""/>
        <dsp:cNvSpPr/>
      </dsp:nvSpPr>
      <dsp:spPr>
        <a:xfrm rot="19457599">
          <a:off x="9378090" y="6265329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51675" y="6261116"/>
        <a:ext cx="18272" cy="18272"/>
      </dsp:txXfrm>
    </dsp:sp>
    <dsp:sp modelId="{283D6BC9-AA60-4D6B-B593-AFCF58B4F7C5}">
      <dsp:nvSpPr>
        <dsp:cNvPr id="0" name=""/>
        <dsp:cNvSpPr/>
      </dsp:nvSpPr>
      <dsp:spPr>
        <a:xfrm>
          <a:off x="9709184" y="5978143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>
              <a:latin typeface="微軟正黑體" panose="020B0604030504040204" pitchFamily="34" charset="-120"/>
              <a:ea typeface="微軟正黑體" panose="020B0604030504040204" pitchFamily="34" charset="-120"/>
            </a:rPr>
            <a:t>直髮</a:t>
          </a:r>
          <a:endParaRPr lang="zh-TW" altLang="en-US" sz="1800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720048" y="5989007"/>
        <a:ext cx="720134" cy="349203"/>
      </dsp:txXfrm>
    </dsp:sp>
    <dsp:sp modelId="{0B51E2A2-F6B0-465E-B2D6-838A44229E0A}">
      <dsp:nvSpPr>
        <dsp:cNvPr id="0" name=""/>
        <dsp:cNvSpPr/>
      </dsp:nvSpPr>
      <dsp:spPr>
        <a:xfrm rot="2142401">
          <a:off x="9378090" y="6478614"/>
          <a:ext cx="365442" cy="9845"/>
        </a:xfrm>
        <a:custGeom>
          <a:avLst/>
          <a:gdLst/>
          <a:ahLst/>
          <a:cxnLst/>
          <a:rect l="0" t="0" r="0" b="0"/>
          <a:pathLst>
            <a:path>
              <a:moveTo>
                <a:pt x="0" y="4922"/>
              </a:moveTo>
              <a:lnTo>
                <a:pt x="365442" y="4922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TW" altLang="en-US" sz="1200" kern="120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9551675" y="6474401"/>
        <a:ext cx="18272" cy="18272"/>
      </dsp:txXfrm>
    </dsp:sp>
    <dsp:sp modelId="{10514354-AB76-4233-9713-897F974E6505}">
      <dsp:nvSpPr>
        <dsp:cNvPr id="0" name=""/>
        <dsp:cNvSpPr/>
      </dsp:nvSpPr>
      <dsp:spPr>
        <a:xfrm>
          <a:off x="9709184" y="6404714"/>
          <a:ext cx="741862" cy="370931"/>
        </a:xfrm>
        <a:prstGeom prst="roundRect">
          <a:avLst>
            <a:gd name="adj" fmla="val 10000"/>
          </a:avLst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自然捲</a:t>
          </a:r>
        </a:p>
      </dsp:txBody>
      <dsp:txXfrm>
        <a:off x="9720048" y="6415578"/>
        <a:ext cx="720134" cy="3492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ABD541C-4530-4E6B-B22C-FF7F0CDEB4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484124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E1429FB2-41F3-4DB7-9A61-969EBA5A7F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4445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60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EF959A1-D08F-43DA-8167-A3F0914223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420CCE8-1FD4-4E8A-BD16-DCC15797F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18C0856-565B-4434-8A24-4322C44AA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062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333C8D5-6A83-41AE-A7AB-3AC375DF0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25CA592-4EE9-463D-A18C-D2F4B8E068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D2B77A5-BA57-4533-9CDC-C145B9D5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4801CA9-EE53-4BAC-B21F-7AD599D18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1C78AB32-5DEC-4E57-8E1D-AAD8A6F6C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9726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806EE8F-B928-47BD-B843-B574B0929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CBA429E1-5C03-46AC-BB75-4B22C1273A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9343DC7-8E90-4CFC-946D-9CAE39EB7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B2ADCED-E235-480E-8667-4B709AA69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AE575C1-167F-4260-9826-D9E6EC505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3978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9B9C49-CAFB-4A5E-A90B-18B657EB9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9266178-5E21-4D35-945F-E2A1EF687F4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70B5B79-3169-461C-8C55-8D7F0FC7C0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9B05674C-CB5B-493B-895C-23740AB9B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0D2CBFB9-C28C-4281-87EF-B49DB40D4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CF043F7-FA93-40F6-A4B7-8C556E9A3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30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697156-9654-4631-B08E-70DD3E9F9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E92520A4-8EF6-4417-AB96-71C5533F96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C74FD945-A816-49FA-AFD5-4FCFCD44AA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0500E666-72C3-4FF8-96B7-4B18238371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F324CDF3-1537-4D67-8956-C9E7351DE3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6722C837-F3D5-43DC-A3CF-72D3E121E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0398C656-B1D5-4006-8838-F6BF1BE17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19E1980-C013-4C74-AFBE-0E7963200C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2632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50A9B52-C9E6-42B9-939F-E1ABD44F4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872B3233-6B7F-4866-A044-23C781BE61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FD579659-15DE-4AA7-BBF4-E2A43ACC5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A8B0A95A-9727-4428-B7E6-711C49EAA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5724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6F56CD9F-DD89-4C9A-B0D4-62FE5266D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521F3FFE-337F-4985-A836-5D9BDAF03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13B6D33-1AF2-43EC-B2A3-09B41FE72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0606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2A3DFED-3460-4CAE-97D5-48ED224A58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384DCF5-36D5-4B4E-A1F2-7123767CB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C5F9C400-9B3B-4A4D-9D1A-A654FF9708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8E82E29-511E-4478-A063-21CFB2DB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B2A958F3-CA53-4C6C-9D78-F31E2D3146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F538E82-374F-4889-A2B4-EAE4D962D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3162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80449E8-0F59-4538-A2B1-D065994D2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4FB7F4CF-5DFA-4DF8-915F-6F12ECA392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70172A54-5380-4C0D-AADE-D1366A4594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0245421-D4C0-4A32-A14B-289F05B27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13DDF74F-2CFE-479A-877F-63DDE5831E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4D1CE405-C118-406C-8AE6-E59AFEDF7A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0042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B70385-B6D5-479A-B657-AD594D561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96089CEF-2663-492A-BBB3-4087CC7F26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A4E02E1-57E5-471E-9DE8-5C2604BC3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AE528BD-C735-43C4-B849-79C366291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1EF8F7C-6076-4F2F-9BA5-C6174DCA1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27933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B924063A-D666-4724-8DC8-2EB4603666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4390F813-1BFA-41B0-9C70-5BA171BFC3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C494E24-41E3-4533-BE25-F9CE90857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2843F391-2E0A-4304-8957-ACE196AA0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8E70CFC-24BA-4A45-84C4-E0B761A94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436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FF147318-BBEC-4909-BD39-0208F98F4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A5E2CAB-3A8D-43B5-B04F-AA59E2F52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/>
              <a:t>按一下以編輯母片文字樣式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A663B1A6-D57E-477B-BFC9-1BEFBC9AB2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D4058-5F0C-41F8-80DC-712822B840EF}" type="datetimeFigureOut">
              <a:rPr lang="zh-TW" altLang="en-US" smtClean="0"/>
              <a:t>2021/3/18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8E607DB-A305-4143-AB14-CEF343ACB8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3538905-928A-4833-9C80-3778D2C2BE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4D70E-770C-43DA-8EC1-6CD37D7890B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3024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FA16E414-2ED4-4E0A-94C2-DA88B6E4082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/>
              <a:t>性狀四連棋</a:t>
            </a:r>
          </a:p>
        </p:txBody>
      </p:sp>
      <p:sp>
        <p:nvSpPr>
          <p:cNvPr id="5" name="副標題 4">
            <a:extLst>
              <a:ext uri="{FF2B5EF4-FFF2-40B4-BE49-F238E27FC236}">
                <a16:creationId xmlns:a16="http://schemas.microsoft.com/office/drawing/2014/main" id="{C4E0795B-9367-4E4A-A515-858404611F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4629150" cy="1655762"/>
          </a:xfrm>
        </p:spPr>
        <p:txBody>
          <a:bodyPr/>
          <a:lstStyle/>
          <a:p>
            <a:r>
              <a:rPr lang="zh-TW" altLang="en-US" dirty="0"/>
              <a:t>遺傳與性狀</a:t>
            </a:r>
            <a:r>
              <a:rPr lang="en-US" altLang="zh-TW" dirty="0"/>
              <a:t>x</a:t>
            </a:r>
            <a:r>
              <a:rPr lang="zh-TW" altLang="en-US" dirty="0"/>
              <a:t>樹狀圖</a:t>
            </a:r>
            <a:endParaRPr lang="en-US" altLang="zh-TW" dirty="0"/>
          </a:p>
          <a:p>
            <a:r>
              <a:rPr lang="en-US" altLang="zh-TW" dirty="0"/>
              <a:t>x</a:t>
            </a:r>
            <a:r>
              <a:rPr lang="zh-TW" altLang="en-US" dirty="0"/>
              <a:t>排列組合</a:t>
            </a:r>
          </a:p>
        </p:txBody>
      </p:sp>
    </p:spTree>
    <p:extLst>
      <p:ext uri="{BB962C8B-B14F-4D97-AF65-F5344CB8AC3E}">
        <p14:creationId xmlns:p14="http://schemas.microsoft.com/office/powerpoint/2010/main" val="3407404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025BB41-F70C-49CD-BF41-D40D4A0A7F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性狀四</a:t>
            </a:r>
            <a:r>
              <a:rPr lang="zh-TW" altLang="en-US" dirty="0"/>
              <a:t>連棋</a:t>
            </a:r>
          </a:p>
        </p:txBody>
      </p:sp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7812CE07-788C-468B-916A-F5AEDBEF12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365" y="1387911"/>
            <a:ext cx="5956270" cy="5246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90967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內容版面配置區 1">
            <a:extLst>
              <a:ext uri="{FF2B5EF4-FFF2-40B4-BE49-F238E27FC236}">
                <a16:creationId xmlns:a16="http://schemas.microsoft.com/office/drawing/2014/main" id="{BBAF6D5C-E349-459D-9521-08B64A9B91B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65648778"/>
              </p:ext>
            </p:extLst>
          </p:nvPr>
        </p:nvGraphicFramePr>
        <p:xfrm>
          <a:off x="-2043267" y="76200"/>
          <a:ext cx="13397067" cy="6781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標題 6">
            <a:extLst>
              <a:ext uri="{FF2B5EF4-FFF2-40B4-BE49-F238E27FC236}">
                <a16:creationId xmlns:a16="http://schemas.microsoft.com/office/drawing/2014/main" id="{E07F3199-2864-4118-87AF-8179BE5DA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樹狀圖繪製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EDBBD10F-4B00-4FC2-A616-E6B450724291}"/>
              </a:ext>
            </a:extLst>
          </p:cNvPr>
          <p:cNvSpPr txBox="1"/>
          <p:nvPr/>
        </p:nvSpPr>
        <p:spPr>
          <a:xfrm>
            <a:off x="8505825" y="2828835"/>
            <a:ext cx="348615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4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種性狀</a:t>
            </a:r>
            <a:endParaRPr lang="en-US" altLang="zh-TW" sz="3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形成</a:t>
            </a:r>
            <a:r>
              <a:rPr lang="en-US" altLang="zh-TW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16</a:t>
            </a:r>
            <a:r>
              <a:rPr lang="zh-TW" altLang="en-US" sz="3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張卡牌</a:t>
            </a:r>
          </a:p>
        </p:txBody>
      </p:sp>
    </p:spTree>
    <p:extLst>
      <p:ext uri="{BB962C8B-B14F-4D97-AF65-F5344CB8AC3E}">
        <p14:creationId xmlns:p14="http://schemas.microsoft.com/office/powerpoint/2010/main" val="34997092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D590710A-3F13-46C9-9923-24CB2279E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起始玩家選一張牌，第二位玩家放入</a:t>
            </a:r>
            <a:r>
              <a:rPr lang="en-US" altLang="zh-TW" dirty="0"/>
              <a:t>4x4</a:t>
            </a:r>
            <a:r>
              <a:rPr lang="zh-TW" altLang="en-US" dirty="0"/>
              <a:t>棋盤中任一格</a:t>
            </a:r>
            <a:endParaRPr lang="en-US" altLang="zh-TW" dirty="0"/>
          </a:p>
          <a:p>
            <a:r>
              <a:rPr lang="zh-TW" altLang="en-US" dirty="0"/>
              <a:t>第二位玩家選一張牌，第一位玩家放入</a:t>
            </a:r>
            <a:r>
              <a:rPr lang="en-US" altLang="zh-TW" dirty="0"/>
              <a:t>4x4</a:t>
            </a:r>
            <a:r>
              <a:rPr lang="zh-TW" altLang="en-US" dirty="0"/>
              <a:t>棋盤中任一格   </a:t>
            </a:r>
            <a:r>
              <a:rPr lang="en-US" altLang="zh-TW" dirty="0"/>
              <a:t>(</a:t>
            </a:r>
            <a:r>
              <a:rPr lang="zh-TW" altLang="en-US" dirty="0"/>
              <a:t>每一個格子只能放一張卡片</a:t>
            </a:r>
            <a:r>
              <a:rPr lang="en-US" altLang="zh-TW" dirty="0"/>
              <a:t>)</a:t>
            </a:r>
            <a:r>
              <a:rPr lang="zh-TW" altLang="en-US" dirty="0"/>
              <a:t>，依序輪流由對方玩家選牌給你放</a:t>
            </a:r>
            <a:endParaRPr lang="en-US" altLang="zh-TW" dirty="0"/>
          </a:p>
          <a:p>
            <a:r>
              <a:rPr lang="zh-TW" altLang="en-US" dirty="0"/>
              <a:t>率先形成某一性狀連線者勝利（例如</a:t>
            </a:r>
            <a:r>
              <a:rPr lang="en-US" altLang="zh-TW" dirty="0"/>
              <a:t>:</a:t>
            </a:r>
            <a:r>
              <a:rPr lang="zh-TW" altLang="en-US" dirty="0"/>
              <a:t>形成雙眼皮性狀一直線、形成自然捲一橫線、形成有酒窩性狀一斜線）</a:t>
            </a: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  <a:p>
            <a:endParaRPr lang="zh-TW" altLang="en-US" dirty="0"/>
          </a:p>
        </p:txBody>
      </p:sp>
      <p:sp>
        <p:nvSpPr>
          <p:cNvPr id="7" name="標題 6">
            <a:extLst>
              <a:ext uri="{FF2B5EF4-FFF2-40B4-BE49-F238E27FC236}">
                <a16:creationId xmlns:a16="http://schemas.microsoft.com/office/drawing/2014/main" id="{06406ADB-D585-4215-ABC1-300D3F4F5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遊戲玩法</a:t>
            </a:r>
          </a:p>
        </p:txBody>
      </p:sp>
    </p:spTree>
    <p:extLst>
      <p:ext uri="{BB962C8B-B14F-4D97-AF65-F5344CB8AC3E}">
        <p14:creationId xmlns:p14="http://schemas.microsoft.com/office/powerpoint/2010/main" val="1678287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>
            <a:extLst>
              <a:ext uri="{FF2B5EF4-FFF2-40B4-BE49-F238E27FC236}">
                <a16:creationId xmlns:a16="http://schemas.microsoft.com/office/drawing/2014/main" id="{D590710A-3F13-46C9-9923-24CB2279EE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/>
              <a:t>除連成一線可獲勝外，若棋子的位置為</a:t>
            </a:r>
            <a:r>
              <a:rPr lang="en-US" altLang="zh-TW" dirty="0"/>
              <a:t>2×2</a:t>
            </a:r>
            <a:r>
              <a:rPr lang="zh-TW" altLang="en-US" dirty="0"/>
              <a:t>的田字型也可獲勝。</a:t>
            </a:r>
            <a:endParaRPr lang="en-US" altLang="zh-TW" dirty="0"/>
          </a:p>
          <a:p>
            <a:pPr marL="0" indent="0">
              <a:buNone/>
            </a:pPr>
            <a:endParaRPr lang="en-US" altLang="zh-TW" dirty="0"/>
          </a:p>
          <a:p>
            <a:endParaRPr lang="zh-TW" altLang="en-US" dirty="0"/>
          </a:p>
        </p:txBody>
      </p:sp>
      <p:sp>
        <p:nvSpPr>
          <p:cNvPr id="7" name="標題 6">
            <a:extLst>
              <a:ext uri="{FF2B5EF4-FFF2-40B4-BE49-F238E27FC236}">
                <a16:creationId xmlns:a16="http://schemas.microsoft.com/office/drawing/2014/main" id="{06406ADB-D585-4215-ABC1-300D3F4F5D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進階玩法</a:t>
            </a:r>
          </a:p>
        </p:txBody>
      </p:sp>
    </p:spTree>
    <p:extLst>
      <p:ext uri="{BB962C8B-B14F-4D97-AF65-F5344CB8AC3E}">
        <p14:creationId xmlns:p14="http://schemas.microsoft.com/office/powerpoint/2010/main" val="1061715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199</Words>
  <Application>Microsoft Office PowerPoint</Application>
  <PresentationFormat>寬螢幕</PresentationFormat>
  <Paragraphs>44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9" baseType="lpstr">
      <vt:lpstr>微軟正黑體</vt:lpstr>
      <vt:lpstr>Arial</vt:lpstr>
      <vt:lpstr>Calibri</vt:lpstr>
      <vt:lpstr>Office 佈景主題</vt:lpstr>
      <vt:lpstr>性狀四連棋</vt:lpstr>
      <vt:lpstr>性狀四連棋</vt:lpstr>
      <vt:lpstr>樹狀圖繪製</vt:lpstr>
      <vt:lpstr>遊戲玩法</vt:lpstr>
      <vt:lpstr>進階玩法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消化CASINO</dc:title>
  <dc:creator>冠婷 王</dc:creator>
  <cp:lastModifiedBy>政瑋 林</cp:lastModifiedBy>
  <cp:revision>13</cp:revision>
  <dcterms:created xsi:type="dcterms:W3CDTF">2020-12-26T00:44:11Z</dcterms:created>
  <dcterms:modified xsi:type="dcterms:W3CDTF">2021-03-17T17:25:42Z</dcterms:modified>
</cp:coreProperties>
</file>