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  <p:sldId id="258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ABD541C-4530-4E6B-B22C-FF7F0CDEB4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484124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1429FB2-41F3-4DB7-9A61-969EBA5A7F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4445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EF959A1-D08F-43DA-8167-A3F091422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420CCE8-1FD4-4E8A-BD16-DCC15797F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18C0856-565B-4434-8A24-4322C44AA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062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333C8D5-6A83-41AE-A7AB-3AC375DF0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25CA592-4EE9-463D-A18C-D2F4B8E068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D2B77A5-BA57-4533-9CDC-C145B9D5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4801CA9-EE53-4BAC-B21F-7AD599D18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78AB32-5DEC-4E57-8E1D-AAD8A6F6C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972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806EE8F-B928-47BD-B843-B574B0929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BA429E1-5C03-46AC-BB75-4B22C1273A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9343DC7-8E90-4CFC-946D-9CAE39EB7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B2ADCED-E235-480E-8667-4B709AA69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AE575C1-167F-4260-9826-D9E6EC505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3978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09B9C49-CAFB-4A5E-A90B-18B657EB9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9266178-5E21-4D35-945F-E2A1EF687F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70B5B79-3169-461C-8C55-8D7F0FC7C0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B05674C-CB5B-493B-895C-23740AB9B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D2CBFB9-C28C-4281-87EF-B49DB40D4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CF043F7-FA93-40F6-A4B7-8C556E9A3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30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5697156-9654-4631-B08E-70DD3E9F9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92520A4-8EF6-4417-AB96-71C5533F96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74FD945-A816-49FA-AFD5-4FCFCD44AA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0500E666-72C3-4FF8-96B7-4B18238371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F324CDF3-1537-4D67-8956-C9E7351DE3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6722C837-F3D5-43DC-A3CF-72D3E121E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0398C656-B1D5-4006-8838-F6BF1BE17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19E1980-C013-4C74-AFBE-0E7963200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2632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50A9B52-C9E6-42B9-939F-E1ABD44F4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72B3233-6B7F-4866-A044-23C781BE6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FD579659-15DE-4AA7-BBF4-E2A43ACC5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A8B0A95A-9727-4428-B7E6-711C49EAA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5724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6F56CD9F-DD89-4C9A-B0D4-62FE5266D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521F3FFE-337F-4985-A836-5D9BDAF03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13B6D33-1AF2-43EC-B2A3-09B41FE72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0606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A3DFED-3460-4CAE-97D5-48ED224A5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384DCF5-36D5-4B4E-A1F2-7123767CB2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C5F9C400-9B3B-4A4D-9D1A-A654FF9708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8E82E29-511E-4478-A063-21CFB2DB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2A958F3-CA53-4C6C-9D78-F31E2D314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F538E82-374F-4889-A2B4-EAE4D962D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3162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80449E8-0F59-4538-A2B1-D065994D2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4FB7F4CF-5DFA-4DF8-915F-6F12ECA392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0172A54-5380-4C0D-AADE-D1366A4594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0245421-D4C0-4A32-A14B-289F05B27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3DDF74F-2CFE-479A-877F-63DDE5831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D1CE405-C118-406C-8AE6-E59AFEDF7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0042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B70385-B6D5-479A-B657-AD594D561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96089CEF-2663-492A-BBB3-4087CC7F26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A4E02E1-57E5-471E-9DE8-5C2604BC3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AE528BD-C735-43C4-B849-79C366291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1EF8F7C-6076-4F2F-9BA5-C6174DCA1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7933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B924063A-D666-4724-8DC8-2EB4603666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390F813-1BFA-41B0-9C70-5BA171BFC3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C494E24-41E3-4533-BE25-F9CE90857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843F391-2E0A-4304-8957-ACE196AA0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8E70CFC-24BA-4A45-84C4-E0B761A94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436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FF147318-BBEC-4909-BD39-0208F98F4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A5E2CAB-3A8D-43B5-B04F-AA59E2F52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663B1A6-D57E-477B-BFC9-1BEFBC9AB2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D4058-5F0C-41F8-80DC-712822B840EF}" type="datetimeFigureOut">
              <a:rPr lang="zh-TW" altLang="en-US" smtClean="0"/>
              <a:t>2020/12/26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8E607DB-A305-4143-AB14-CEF343ACB8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3538905-928A-4833-9C80-3778D2C2BE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024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FA16E414-2ED4-4E0A-94C2-DA88B6E408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消化</a:t>
            </a:r>
            <a:r>
              <a:rPr lang="en-US" altLang="zh-TW" dirty="0"/>
              <a:t>CASINO</a:t>
            </a:r>
            <a:endParaRPr lang="zh-TW" altLang="en-US" dirty="0"/>
          </a:p>
        </p:txBody>
      </p:sp>
      <p:sp>
        <p:nvSpPr>
          <p:cNvPr id="5" name="副標題 4">
            <a:extLst>
              <a:ext uri="{FF2B5EF4-FFF2-40B4-BE49-F238E27FC236}">
                <a16:creationId xmlns:a16="http://schemas.microsoft.com/office/drawing/2014/main" id="{C4E0795B-9367-4E4A-A515-858404611F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/>
              <a:t>消化系統</a:t>
            </a:r>
            <a:r>
              <a:rPr lang="en-US" altLang="zh-TW" dirty="0"/>
              <a:t>x</a:t>
            </a:r>
            <a:r>
              <a:rPr lang="zh-TW" altLang="en-US" dirty="0"/>
              <a:t>機率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07404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6FB2688-43F1-46EF-B3DB-83C6CFB6D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消化骰子介紹</a:t>
            </a: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0C113129-E73D-4F1A-8002-DEB9C3D6DE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5" t="23188" r="7215" b="10966"/>
          <a:stretch/>
        </p:blipFill>
        <p:spPr>
          <a:xfrm>
            <a:off x="1762760" y="1442720"/>
            <a:ext cx="8666480" cy="4736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9709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491DBFD-ABB6-43EE-8E0F-C8BF9B77D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消化骰子玩法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0903608-190A-4998-AFF7-6298E3ABB2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玩家一起搖骰，由喊牌玩家決定搖骰停止時間點</a:t>
            </a:r>
            <a:endParaRPr lang="en-US" altLang="zh-TW" dirty="0"/>
          </a:p>
          <a:p>
            <a:r>
              <a:rPr lang="zh-TW" altLang="en-US" dirty="0"/>
              <a:t>各自看牌，喊牌玩家喊出移除項目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sz="2800" dirty="0"/>
              <a:t>   例</a:t>
            </a:r>
            <a:r>
              <a:rPr lang="en-US" altLang="zh-TW" sz="2800" dirty="0"/>
              <a:t>:</a:t>
            </a:r>
            <a:r>
              <a:rPr lang="zh-TW" altLang="en-US" sz="2800" dirty="0"/>
              <a:t>唾腺</a:t>
            </a:r>
            <a:r>
              <a:rPr lang="en-US" altLang="zh-TW" sz="2800" dirty="0"/>
              <a:t>(</a:t>
            </a:r>
            <a:r>
              <a:rPr lang="zh-TW" altLang="en-US" sz="2800" dirty="0"/>
              <a:t>難度一</a:t>
            </a:r>
            <a:r>
              <a:rPr lang="en-US" altLang="zh-TW" sz="2800" dirty="0"/>
              <a:t>)</a:t>
            </a:r>
            <a:r>
              <a:rPr lang="zh-TW" altLang="en-US" sz="2800" dirty="0"/>
              <a:t>、酸性</a:t>
            </a:r>
            <a:r>
              <a:rPr lang="en-US" altLang="zh-TW" sz="2800" dirty="0"/>
              <a:t>(</a:t>
            </a:r>
            <a:r>
              <a:rPr lang="zh-TW" altLang="en-US" sz="2800" dirty="0"/>
              <a:t>難度二</a:t>
            </a:r>
            <a:r>
              <a:rPr lang="en-US" altLang="zh-TW" sz="2800" dirty="0"/>
              <a:t>)</a:t>
            </a:r>
            <a:r>
              <a:rPr lang="zh-TW" altLang="en-US" sz="2800" dirty="0"/>
              <a:t>、分解蛋白質</a:t>
            </a:r>
            <a:r>
              <a:rPr lang="en-US" altLang="zh-TW" sz="2800" dirty="0"/>
              <a:t>(</a:t>
            </a:r>
            <a:r>
              <a:rPr lang="zh-TW" altLang="en-US" sz="2800" dirty="0"/>
              <a:t>難度三</a:t>
            </a:r>
            <a:r>
              <a:rPr lang="en-US" altLang="zh-TW" sz="2800" dirty="0"/>
              <a:t>)</a:t>
            </a:r>
          </a:p>
          <a:p>
            <a:r>
              <a:rPr lang="zh-TW" altLang="en-US" dirty="0"/>
              <a:t>玩家公開骰盅，移除被喊中的項目</a:t>
            </a:r>
            <a:endParaRPr lang="en-US" altLang="zh-TW" dirty="0"/>
          </a:p>
          <a:p>
            <a:r>
              <a:rPr lang="zh-TW" altLang="en-US" dirty="0"/>
              <a:t>重複以上步驟，換第二位玩家喊牌</a:t>
            </a:r>
            <a:endParaRPr lang="en-US" altLang="zh-TW" dirty="0"/>
          </a:p>
          <a:p>
            <a:r>
              <a:rPr lang="zh-TW" altLang="en-US" dirty="0">
                <a:solidFill>
                  <a:srgbClr val="FF0000"/>
                </a:solidFill>
              </a:rPr>
              <a:t>勝利條件：其他玩家骰子均被移除，仍有骰子存活的玩家獲勝</a:t>
            </a:r>
            <a:endParaRPr lang="en-US" altLang="zh-TW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287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C79747-1126-4495-B5A3-49201E0F5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8925"/>
            <a:ext cx="10515600" cy="1325563"/>
          </a:xfrm>
        </p:spPr>
        <p:txBody>
          <a:bodyPr/>
          <a:lstStyle/>
          <a:p>
            <a:r>
              <a:rPr lang="zh-TW" altLang="en-US" dirty="0"/>
              <a:t>消化骰子難度等級表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76C2427-A40D-4B1F-8753-5287AA115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難度一：喊腺體名稱</a:t>
            </a:r>
            <a:endParaRPr lang="en-US" altLang="zh-TW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TW" dirty="0"/>
              <a:t>                  </a:t>
            </a:r>
            <a:r>
              <a:rPr lang="zh-TW" altLang="en-US" dirty="0"/>
              <a:t>唾腺、胃腺、腸腺、肝臟、胰臟</a:t>
            </a:r>
            <a:endParaRPr lang="en-US" altLang="zh-TW" dirty="0"/>
          </a:p>
          <a:p>
            <a:r>
              <a:rPr lang="zh-TW" altLang="en-US" dirty="0">
                <a:solidFill>
                  <a:srgbClr val="FF0000"/>
                </a:solidFill>
              </a:rPr>
              <a:t>難度二：喊消化液酸鹼性</a:t>
            </a:r>
            <a:endParaRPr lang="en-US" altLang="zh-TW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TW" altLang="en-US" dirty="0"/>
              <a:t>                  酸性、中性、鹼性</a:t>
            </a:r>
            <a:endParaRPr lang="en-US" altLang="zh-TW" dirty="0"/>
          </a:p>
          <a:p>
            <a:r>
              <a:rPr lang="zh-TW" altLang="en-US">
                <a:solidFill>
                  <a:srgbClr val="FF0000"/>
                </a:solidFill>
              </a:rPr>
              <a:t>難度三：喊分解營養素</a:t>
            </a:r>
            <a:endParaRPr lang="en-US" altLang="zh-TW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TW" altLang="en-US" dirty="0"/>
              <a:t>                  分解醣類、分解脂質、分解蛋白質</a:t>
            </a:r>
            <a:endParaRPr lang="en-US" altLang="zh-TW" dirty="0"/>
          </a:p>
          <a:p>
            <a:pPr marL="0" indent="0">
              <a:buNone/>
            </a:pPr>
            <a:r>
              <a:rPr lang="zh-TW" altLang="en-US" dirty="0"/>
              <a:t>                                                </a:t>
            </a:r>
            <a:r>
              <a:rPr lang="zh-TW" altLang="en-US" i="1" dirty="0"/>
              <a:t>備註：骰到大便</a:t>
            </a:r>
            <a:r>
              <a:rPr lang="en-US" altLang="zh-TW" i="1" dirty="0"/>
              <a:t>=pass!</a:t>
            </a:r>
            <a:endParaRPr lang="zh-TW" altLang="en-US" i="1" dirty="0"/>
          </a:p>
        </p:txBody>
      </p:sp>
    </p:spTree>
    <p:extLst>
      <p:ext uri="{BB962C8B-B14F-4D97-AF65-F5344CB8AC3E}">
        <p14:creationId xmlns:p14="http://schemas.microsoft.com/office/powerpoint/2010/main" val="4288082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157</Words>
  <Application>Microsoft Office PowerPoint</Application>
  <PresentationFormat>寬螢幕</PresentationFormat>
  <Paragraphs>18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8" baseType="lpstr">
      <vt:lpstr>微軟正黑體</vt:lpstr>
      <vt:lpstr>Arial</vt:lpstr>
      <vt:lpstr>Calibri</vt:lpstr>
      <vt:lpstr>Office 佈景主題</vt:lpstr>
      <vt:lpstr>消化CASINO</vt:lpstr>
      <vt:lpstr>消化骰子介紹</vt:lpstr>
      <vt:lpstr>消化骰子玩法</vt:lpstr>
      <vt:lpstr>消化骰子難度等級表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消化CASINO</dc:title>
  <dc:creator>冠婷 王</dc:creator>
  <cp:lastModifiedBy>冠婷 王</cp:lastModifiedBy>
  <cp:revision>5</cp:revision>
  <dcterms:created xsi:type="dcterms:W3CDTF">2020-12-26T00:44:11Z</dcterms:created>
  <dcterms:modified xsi:type="dcterms:W3CDTF">2020-12-26T01:00:13Z</dcterms:modified>
</cp:coreProperties>
</file>