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2" d="100"/>
          <a:sy n="52" d="100"/>
        </p:scale>
        <p:origin x="4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ABD541C-4530-4E6B-B22C-FF7F0CDEB4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484124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1429FB2-41F3-4DB7-9A61-969EBA5A7F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4445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EF959A1-D08F-43DA-8167-A3F091422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420CCE8-1FD4-4E8A-BD16-DCC15797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8C0856-565B-4434-8A24-4322C44A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06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33C8D5-6A83-41AE-A7AB-3AC375DF0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25CA592-4EE9-463D-A18C-D2F4B8E06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D2B77A5-BA57-4533-9CDC-C145B9D5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4801CA9-EE53-4BAC-B21F-7AD599D18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78AB32-5DEC-4E57-8E1D-AAD8A6F6C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972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06EE8F-B928-47BD-B843-B574B092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A429E1-5C03-46AC-BB75-4B22C1273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9343DC7-8E90-4CFC-946D-9CAE39EB7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B2ADCED-E235-480E-8667-4B709AA69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AE575C1-167F-4260-9826-D9E6EC505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3978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9B9C49-CAFB-4A5E-A90B-18B657EB9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9266178-5E21-4D35-945F-E2A1EF687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70B5B79-3169-461C-8C55-8D7F0FC7C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B05674C-CB5B-493B-895C-23740AB9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D2CBFB9-C28C-4281-87EF-B49DB40D4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CF043F7-FA93-40F6-A4B7-8C556E9A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0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697156-9654-4631-B08E-70DD3E9F9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92520A4-8EF6-4417-AB96-71C5533F9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74FD945-A816-49FA-AFD5-4FCFCD44AA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500E666-72C3-4FF8-96B7-4B18238371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324CDF3-1537-4D67-8956-C9E7351DE3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6722C837-F3D5-43DC-A3CF-72D3E121E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0398C656-B1D5-4006-8838-F6BF1BE1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19E1980-C013-4C74-AFBE-0E7963200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2632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0A9B52-C9E6-42B9-939F-E1ABD44F4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72B3233-6B7F-4866-A044-23C781BE6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D579659-15DE-4AA7-BBF4-E2A43ACC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8B0A95A-9727-4428-B7E6-711C49EAA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5724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6F56CD9F-DD89-4C9A-B0D4-62FE5266D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521F3FFE-337F-4985-A836-5D9BDAF03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13B6D33-1AF2-43EC-B2A3-09B41FE72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0606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A3DFED-3460-4CAE-97D5-48ED224A5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384DCF5-36D5-4B4E-A1F2-7123767CB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5F9C400-9B3B-4A4D-9D1A-A654FF970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8E82E29-511E-4478-A063-21CFB2DB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2A958F3-CA53-4C6C-9D78-F31E2D314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F538E82-374F-4889-A2B4-EAE4D962D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316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0449E8-0F59-4538-A2B1-D065994D2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FB7F4CF-5DFA-4DF8-915F-6F12ECA39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0172A54-5380-4C0D-AADE-D1366A4594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0245421-D4C0-4A32-A14B-289F05B27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3DDF74F-2CFE-479A-877F-63DDE5831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D1CE405-C118-406C-8AE6-E59AFEDF7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0042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B70385-B6D5-479A-B657-AD594D561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6089CEF-2663-492A-BBB3-4087CC7F26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A4E02E1-57E5-471E-9DE8-5C2604BC3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E528BD-C735-43C4-B849-79C366291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1EF8F7C-6076-4F2F-9BA5-C6174DCA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7933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924063A-D666-4724-8DC8-2EB460366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390F813-1BFA-41B0-9C70-5BA171BFC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C494E24-41E3-4533-BE25-F9CE90857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843F391-2E0A-4304-8957-ACE196AA0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8E70CFC-24BA-4A45-84C4-E0B761A94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436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FF147318-BBEC-4909-BD39-0208F98F4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A5E2CAB-3A8D-43B5-B04F-AA59E2F52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663B1A6-D57E-477B-BFC9-1BEFBC9AB2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D4058-5F0C-41F8-80DC-712822B840EF}" type="datetimeFigureOut">
              <a:rPr lang="zh-TW" altLang="en-US" smtClean="0"/>
              <a:t>2021/1/11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8E607DB-A305-4143-AB14-CEF343ACB8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3538905-928A-4833-9C80-3778D2C2B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024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FA16E414-2ED4-4E0A-94C2-DA88B6E408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/>
              <a:t>因數倍數消消樂</a:t>
            </a:r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id="{C4E0795B-9367-4E4A-A515-858404611F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代數</a:t>
            </a:r>
            <a:endParaRPr lang="en-US" altLang="zh-TW" dirty="0"/>
          </a:p>
          <a:p>
            <a:r>
              <a:rPr lang="en-US" altLang="zh-TW" dirty="0"/>
              <a:t>x</a:t>
            </a:r>
            <a:r>
              <a:rPr lang="zh-TW" altLang="en-US" dirty="0"/>
              <a:t>因數</a:t>
            </a:r>
            <a:r>
              <a:rPr lang="en-US" altLang="zh-TW" dirty="0"/>
              <a:t>x</a:t>
            </a:r>
            <a:r>
              <a:rPr lang="zh-TW" altLang="en-US" dirty="0"/>
              <a:t>倍數</a:t>
            </a:r>
            <a:r>
              <a:rPr lang="en-US" altLang="zh-TW" dirty="0"/>
              <a:t>x</a:t>
            </a:r>
            <a:r>
              <a:rPr lang="zh-TW" altLang="en-US" dirty="0"/>
              <a:t>質數</a:t>
            </a:r>
          </a:p>
        </p:txBody>
      </p:sp>
    </p:spTree>
    <p:extLst>
      <p:ext uri="{BB962C8B-B14F-4D97-AF65-F5344CB8AC3E}">
        <p14:creationId xmlns:p14="http://schemas.microsoft.com/office/powerpoint/2010/main" val="340740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688C27E-7F88-46BF-90CD-63975C058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600" dirty="0">
                <a:latin typeface="+mn-ea"/>
                <a:ea typeface="+mn-ea"/>
              </a:rPr>
              <a:t>選擇</a:t>
            </a:r>
            <a:r>
              <a:rPr lang="zh-TW" altLang="en-US" sz="2600" dirty="0">
                <a:solidFill>
                  <a:srgbClr val="FF0000"/>
                </a:solidFill>
                <a:latin typeface="+mn-ea"/>
                <a:ea typeface="+mn-ea"/>
              </a:rPr>
              <a:t>第一個數</a:t>
            </a:r>
            <a:r>
              <a:rPr lang="zh-TW" altLang="en-US" sz="2600" dirty="0">
                <a:latin typeface="+mn-ea"/>
                <a:ea typeface="+mn-ea"/>
              </a:rPr>
              <a:t>（需介於</a:t>
            </a:r>
            <a:r>
              <a:rPr lang="en-US" altLang="zh-TW" sz="2600" dirty="0">
                <a:solidFill>
                  <a:srgbClr val="FF0000"/>
                </a:solidFill>
                <a:latin typeface="+mn-ea"/>
                <a:ea typeface="+mn-ea"/>
              </a:rPr>
              <a:t>1~20</a:t>
            </a:r>
            <a:r>
              <a:rPr lang="zh-TW" altLang="en-US" sz="2600" dirty="0">
                <a:latin typeface="+mn-ea"/>
                <a:ea typeface="+mn-ea"/>
              </a:rPr>
              <a:t>之間）消去。</a:t>
            </a:r>
            <a:endParaRPr lang="en-US" altLang="zh-TW" sz="2600" dirty="0">
              <a:latin typeface="+mn-ea"/>
              <a:ea typeface="+mn-ea"/>
            </a:endParaRPr>
          </a:p>
          <a:p>
            <a:r>
              <a:rPr lang="zh-TW" altLang="en-US" sz="2600" dirty="0">
                <a:latin typeface="+mn-ea"/>
                <a:ea typeface="+mn-ea"/>
              </a:rPr>
              <a:t>從第二個數字開始，選下一個數字消去時只要考慮</a:t>
            </a:r>
            <a:r>
              <a:rPr lang="zh-TW" altLang="en-US" sz="2600" dirty="0">
                <a:highlight>
                  <a:srgbClr val="FFFF00"/>
                </a:highlight>
                <a:latin typeface="+mn-ea"/>
                <a:ea typeface="+mn-ea"/>
              </a:rPr>
              <a:t>前一數的因數或倍數</a:t>
            </a:r>
            <a:r>
              <a:rPr lang="zh-TW" altLang="en-US" sz="2600" dirty="0">
                <a:latin typeface="+mn-ea"/>
                <a:ea typeface="+mn-ea"/>
              </a:rPr>
              <a:t>皆可，數字從</a:t>
            </a:r>
            <a:r>
              <a:rPr lang="en-US" altLang="zh-TW" sz="2600" dirty="0">
                <a:latin typeface="+mn-ea"/>
                <a:ea typeface="+mn-ea"/>
              </a:rPr>
              <a:t>1~100</a:t>
            </a:r>
            <a:r>
              <a:rPr lang="zh-TW" altLang="en-US" sz="2600" dirty="0">
                <a:latin typeface="+mn-ea"/>
                <a:ea typeface="+mn-ea"/>
              </a:rPr>
              <a:t>，選過的數字不可以重複。</a:t>
            </a:r>
            <a:endParaRPr lang="en-US" altLang="zh-TW" sz="2600" dirty="0">
              <a:latin typeface="+mn-ea"/>
              <a:ea typeface="+mn-ea"/>
            </a:endParaRPr>
          </a:p>
          <a:p>
            <a:r>
              <a:rPr lang="zh-TW" altLang="en-US" sz="2600" dirty="0">
                <a:latin typeface="+mn-ea"/>
                <a:ea typeface="+mn-ea"/>
              </a:rPr>
              <a:t>總共可以選擇消去越多數字越好。</a:t>
            </a:r>
            <a:endParaRPr lang="en-US" altLang="zh-TW" sz="2600" dirty="0">
              <a:latin typeface="+mn-ea"/>
              <a:ea typeface="+mn-ea"/>
            </a:endParaRPr>
          </a:p>
        </p:txBody>
      </p:sp>
      <p:sp>
        <p:nvSpPr>
          <p:cNvPr id="7" name="標題 6">
            <a:extLst>
              <a:ext uri="{FF2B5EF4-FFF2-40B4-BE49-F238E27FC236}">
                <a16:creationId xmlns:a16="http://schemas.microsoft.com/office/drawing/2014/main" id="{E07F3199-2864-4118-87AF-8179BE5DA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遊戲規則</a:t>
            </a:r>
          </a:p>
        </p:txBody>
      </p:sp>
    </p:spTree>
    <p:extLst>
      <p:ext uri="{BB962C8B-B14F-4D97-AF65-F5344CB8AC3E}">
        <p14:creationId xmlns:p14="http://schemas.microsoft.com/office/powerpoint/2010/main" val="3499709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09C91A-936B-49E4-AFB1-E24FFC88F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所刪掉的數字順序是：</a:t>
            </a: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ED76BCE0-EC68-4E7E-A4D9-0A8EEA3937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285" y="1690688"/>
            <a:ext cx="9949430" cy="366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2402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81</Words>
  <Application>Microsoft Office PowerPoint</Application>
  <PresentationFormat>寬螢幕</PresentationFormat>
  <Paragraphs>8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8" baseType="lpstr">
      <vt:lpstr>微軟正黑體</vt:lpstr>
      <vt:lpstr>新細明體</vt:lpstr>
      <vt:lpstr>Arial</vt:lpstr>
      <vt:lpstr>Calibri</vt:lpstr>
      <vt:lpstr>Office 佈景主題</vt:lpstr>
      <vt:lpstr>因數倍數消消樂</vt:lpstr>
      <vt:lpstr>遊戲規則</vt:lpstr>
      <vt:lpstr>所刪掉的數字順序是：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消化CASINO</dc:title>
  <dc:creator>冠婷 王</dc:creator>
  <cp:lastModifiedBy>政瑋 林</cp:lastModifiedBy>
  <cp:revision>11</cp:revision>
  <dcterms:created xsi:type="dcterms:W3CDTF">2020-12-26T00:44:11Z</dcterms:created>
  <dcterms:modified xsi:type="dcterms:W3CDTF">2021-01-10T16:23:39Z</dcterms:modified>
</cp:coreProperties>
</file>